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7"/>
  </p:notesMasterIdLst>
  <p:sldIdLst>
    <p:sldId id="256" r:id="rId3"/>
    <p:sldId id="257" r:id="rId4"/>
    <p:sldId id="297" r:id="rId5"/>
    <p:sldId id="300" r:id="rId6"/>
    <p:sldId id="301" r:id="rId7"/>
    <p:sldId id="298" r:id="rId8"/>
    <p:sldId id="299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</p:sldIdLst>
  <p:sldSz cx="9144000" cy="5143500" type="screen16x9"/>
  <p:notesSz cx="6858000" cy="9144000"/>
  <p:embeddedFontLst>
    <p:embeddedFont>
      <p:font typeface="Advent Pro SemiBold" panose="020B0604020202020204" charset="0"/>
      <p:regular r:id="rId48"/>
      <p:bold r:id="rId49"/>
      <p:italic r:id="rId50"/>
      <p:boldItalic r:id="rId51"/>
    </p:embeddedFont>
    <p:embeddedFont>
      <p:font typeface="Cambria Math" panose="02040503050406030204" pitchFamily="18" charset="0"/>
      <p:regular r:id="rId52"/>
    </p:embeddedFont>
    <p:embeddedFont>
      <p:font typeface="Fira Sans Condensed Medium" panose="020B0603050000020004" pitchFamily="34" charset="0"/>
      <p:regular r:id="rId53"/>
      <p:bold r:id="rId54"/>
      <p:italic r:id="rId55"/>
      <p:boldItalic r:id="rId56"/>
    </p:embeddedFont>
    <p:embeddedFont>
      <p:font typeface="Fira Sans Extra Condensed Medium" panose="020B0604020202020204" charset="0"/>
      <p:regular r:id="rId57"/>
      <p:bold r:id="rId58"/>
      <p:italic r:id="rId59"/>
      <p:boldItalic r:id="rId60"/>
    </p:embeddedFont>
    <p:embeddedFont>
      <p:font typeface="JetBrains Mono" panose="02000009000000000000" pitchFamily="49" charset="0"/>
      <p:regular r:id="rId61"/>
      <p:bold r:id="rId62"/>
      <p:italic r:id="rId63"/>
      <p:boldItalic r:id="rId64"/>
    </p:embeddedFont>
    <p:embeddedFont>
      <p:font typeface="Maven Pro" panose="020B0604020202020204" charset="0"/>
      <p:regular r:id="rId65"/>
      <p:bold r:id="rId66"/>
    </p:embeddedFont>
    <p:embeddedFont>
      <p:font typeface="Nunito Light" pitchFamily="2" charset="0"/>
      <p:regular r:id="rId67"/>
      <p:italic r:id="rId68"/>
    </p:embeddedFont>
    <p:embeddedFont>
      <p:font typeface="Proxima Nova" panose="020B0604020202020204" charset="0"/>
      <p:regular r:id="rId69"/>
      <p:bold r:id="rId70"/>
      <p:italic r:id="rId71"/>
      <p:boldItalic r:id="rId72"/>
    </p:embeddedFont>
    <p:embeddedFont>
      <p:font typeface="Proxima Nova Semibold" panose="020B0604020202020204" charset="0"/>
      <p:regular r:id="rId73"/>
      <p:bold r:id="rId74"/>
      <p:boldItalic r:id="rId75"/>
    </p:embeddedFont>
    <p:embeddedFont>
      <p:font typeface="Share Tech" panose="020B0604020202020204" charset="0"/>
      <p:regular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8BD0E0-BFBA-4656-9C8E-B9D159043767}">
  <a:tblStyle styleId="{B28BD0E0-BFBA-4656-9C8E-B9D1590437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230" y="1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font" Target="fonts/font2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74" Type="http://schemas.openxmlformats.org/officeDocument/2006/relationships/font" Target="fonts/font27.fntdata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1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font" Target="fonts/font22.fntdata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4.fntdata"/><Relationship Id="rId72" Type="http://schemas.openxmlformats.org/officeDocument/2006/relationships/font" Target="fonts/font25.fntdata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font" Target="fonts/font23.fntdata"/><Relationship Id="rId75" Type="http://schemas.openxmlformats.org/officeDocument/2006/relationships/font" Target="fonts/font2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73" Type="http://schemas.openxmlformats.org/officeDocument/2006/relationships/font" Target="fonts/font26.fntdata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6" Type="http://schemas.openxmlformats.org/officeDocument/2006/relationships/font" Target="fonts/font29.fntdata"/><Relationship Id="rId7" Type="http://schemas.openxmlformats.org/officeDocument/2006/relationships/slide" Target="slides/slide5.xml"/><Relationship Id="rId71" Type="http://schemas.openxmlformats.org/officeDocument/2006/relationships/font" Target="fonts/font2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73A53-A1B1-4EA7-A3C4-B35F0806509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GB"/>
        </a:p>
      </dgm:t>
    </dgm:pt>
    <dgm:pt modelId="{204819FF-0654-47FD-A625-F0B92564481E}">
      <dgm:prSet phldrT="[Text]"/>
      <dgm:spPr/>
      <dgm:t>
        <a:bodyPr/>
        <a:lstStyle/>
        <a:p>
          <a:r>
            <a:rPr lang="sr-Latn-RS" dirty="0"/>
            <a:t>Augmentacija slika</a:t>
          </a:r>
          <a:endParaRPr lang="en-GB" dirty="0"/>
        </a:p>
      </dgm:t>
    </dgm:pt>
    <dgm:pt modelId="{3656A6ED-C389-4586-8841-83CD35A60978}" type="parTrans" cxnId="{8B6A352D-FA58-49C7-B61A-41CC615545CB}">
      <dgm:prSet/>
      <dgm:spPr/>
      <dgm:t>
        <a:bodyPr/>
        <a:lstStyle/>
        <a:p>
          <a:endParaRPr lang="en-GB"/>
        </a:p>
      </dgm:t>
    </dgm:pt>
    <dgm:pt modelId="{D60B5AA0-CB26-467F-BB99-4AC5D8C74D7D}" type="sibTrans" cxnId="{8B6A352D-FA58-49C7-B61A-41CC615545CB}">
      <dgm:prSet/>
      <dgm:spPr/>
      <dgm:t>
        <a:bodyPr/>
        <a:lstStyle/>
        <a:p>
          <a:endParaRPr lang="en-GB"/>
        </a:p>
      </dgm:t>
    </dgm:pt>
    <dgm:pt modelId="{E65432E5-F960-43AB-8F04-E6931B3387F8}">
      <dgm:prSet phldrT="[Text]"/>
      <dgm:spPr/>
      <dgm:t>
        <a:bodyPr/>
        <a:lstStyle/>
        <a:p>
          <a:r>
            <a:rPr lang="sr-Latn-RS" dirty="0"/>
            <a:t>Osnovne manipulacije</a:t>
          </a:r>
          <a:endParaRPr lang="en-GB" dirty="0"/>
        </a:p>
      </dgm:t>
    </dgm:pt>
    <dgm:pt modelId="{084270DC-AF11-46CB-BF9E-575F62314FD1}" type="parTrans" cxnId="{B3A07397-13D8-4384-BE42-95D12A04B4E4}">
      <dgm:prSet/>
      <dgm:spPr/>
      <dgm:t>
        <a:bodyPr/>
        <a:lstStyle/>
        <a:p>
          <a:endParaRPr lang="en-GB"/>
        </a:p>
      </dgm:t>
    </dgm:pt>
    <dgm:pt modelId="{A956E5C6-08E7-47B7-AE09-720970DEA5D4}" type="sibTrans" cxnId="{B3A07397-13D8-4384-BE42-95D12A04B4E4}">
      <dgm:prSet/>
      <dgm:spPr/>
      <dgm:t>
        <a:bodyPr/>
        <a:lstStyle/>
        <a:p>
          <a:endParaRPr lang="en-GB"/>
        </a:p>
      </dgm:t>
    </dgm:pt>
    <dgm:pt modelId="{C6D81465-42B2-4ED0-B144-2B92B71931E2}">
      <dgm:prSet phldrT="[Text]"/>
      <dgm:spPr/>
      <dgm:t>
        <a:bodyPr/>
        <a:lstStyle/>
        <a:p>
          <a:r>
            <a:rPr lang="sr-Latn-RS" dirty="0"/>
            <a:t>Geometrijske Transformacije</a:t>
          </a:r>
          <a:endParaRPr lang="en-GB" dirty="0"/>
        </a:p>
      </dgm:t>
    </dgm:pt>
    <dgm:pt modelId="{5E76F173-5967-4B42-9D08-7EC635F7A87B}" type="parTrans" cxnId="{1E16F3D6-47A9-422F-B381-AAC85F2F421E}">
      <dgm:prSet/>
      <dgm:spPr/>
      <dgm:t>
        <a:bodyPr/>
        <a:lstStyle/>
        <a:p>
          <a:endParaRPr lang="en-GB"/>
        </a:p>
      </dgm:t>
    </dgm:pt>
    <dgm:pt modelId="{4E250A1F-16F1-4944-B813-25AB643805FE}" type="sibTrans" cxnId="{1E16F3D6-47A9-422F-B381-AAC85F2F421E}">
      <dgm:prSet/>
      <dgm:spPr/>
      <dgm:t>
        <a:bodyPr/>
        <a:lstStyle/>
        <a:p>
          <a:endParaRPr lang="en-GB"/>
        </a:p>
      </dgm:t>
    </dgm:pt>
    <dgm:pt modelId="{6374A379-1ED0-46FE-BD44-A9059C2909A7}">
      <dgm:prSet phldrT="[Text]"/>
      <dgm:spPr/>
      <dgm:t>
        <a:bodyPr/>
        <a:lstStyle/>
        <a:p>
          <a:r>
            <a:rPr lang="sr-Latn-RS" dirty="0" err="1"/>
            <a:t>Fotometrijske</a:t>
          </a:r>
          <a:r>
            <a:rPr lang="sr-Latn-RS" dirty="0"/>
            <a:t> transformacije</a:t>
          </a:r>
          <a:endParaRPr lang="en-GB" dirty="0"/>
        </a:p>
      </dgm:t>
    </dgm:pt>
    <dgm:pt modelId="{065223B0-0770-4D61-BAD6-2543C948DD3A}" type="parTrans" cxnId="{21A091BF-63C8-4FA6-9902-BC4E2AD82DA8}">
      <dgm:prSet/>
      <dgm:spPr/>
      <dgm:t>
        <a:bodyPr/>
        <a:lstStyle/>
        <a:p>
          <a:endParaRPr lang="en-GB"/>
        </a:p>
      </dgm:t>
    </dgm:pt>
    <dgm:pt modelId="{8F4950EB-995B-4A0D-AFCA-65A0751A803A}" type="sibTrans" cxnId="{21A091BF-63C8-4FA6-9902-BC4E2AD82DA8}">
      <dgm:prSet/>
      <dgm:spPr/>
      <dgm:t>
        <a:bodyPr/>
        <a:lstStyle/>
        <a:p>
          <a:endParaRPr lang="en-GB"/>
        </a:p>
      </dgm:t>
    </dgm:pt>
    <dgm:pt modelId="{83F02B0F-8207-4554-8C88-0BDE2392692D}">
      <dgm:prSet phldrT="[Text]"/>
      <dgm:spPr/>
      <dgm:t>
        <a:bodyPr/>
        <a:lstStyle/>
        <a:p>
          <a:r>
            <a:rPr lang="sr-Latn-RS" dirty="0"/>
            <a:t>Augmentacija na bazi dubokog učenja</a:t>
          </a:r>
          <a:endParaRPr lang="en-GB" dirty="0"/>
        </a:p>
      </dgm:t>
    </dgm:pt>
    <dgm:pt modelId="{19C8B958-0D08-4B68-A3D0-8926DD341374}" type="parTrans" cxnId="{9F3AA90F-BFF9-4551-838C-FB19C447F898}">
      <dgm:prSet/>
      <dgm:spPr/>
      <dgm:t>
        <a:bodyPr/>
        <a:lstStyle/>
        <a:p>
          <a:endParaRPr lang="en-GB"/>
        </a:p>
      </dgm:t>
    </dgm:pt>
    <dgm:pt modelId="{C3C58119-4743-440B-9183-53807EA9D854}" type="sibTrans" cxnId="{9F3AA90F-BFF9-4551-838C-FB19C447F898}">
      <dgm:prSet/>
      <dgm:spPr/>
      <dgm:t>
        <a:bodyPr/>
        <a:lstStyle/>
        <a:p>
          <a:endParaRPr lang="en-GB"/>
        </a:p>
      </dgm:t>
    </dgm:pt>
    <dgm:pt modelId="{F27D118D-D9C9-442A-9EFC-6888874E9906}">
      <dgm:prSet phldrT="[Text]"/>
      <dgm:spPr/>
      <dgm:t>
        <a:bodyPr/>
        <a:lstStyle/>
        <a:p>
          <a:r>
            <a:rPr lang="sr-Latn-RS" dirty="0"/>
            <a:t>Augmentacija Pomoću GAN modela</a:t>
          </a:r>
          <a:endParaRPr lang="en-GB" dirty="0"/>
        </a:p>
      </dgm:t>
    </dgm:pt>
    <dgm:pt modelId="{C05E076A-15AD-4AF9-8EA0-33382159F2C4}" type="parTrans" cxnId="{BA453FFD-920B-47CF-8341-890DFA86B8BA}">
      <dgm:prSet/>
      <dgm:spPr/>
      <dgm:t>
        <a:bodyPr/>
        <a:lstStyle/>
        <a:p>
          <a:endParaRPr lang="en-GB"/>
        </a:p>
      </dgm:t>
    </dgm:pt>
    <dgm:pt modelId="{840212D2-D9E0-4E88-B16F-8319C413DCD6}" type="sibTrans" cxnId="{BA453FFD-920B-47CF-8341-890DFA86B8BA}">
      <dgm:prSet/>
      <dgm:spPr/>
      <dgm:t>
        <a:bodyPr/>
        <a:lstStyle/>
        <a:p>
          <a:endParaRPr lang="en-GB"/>
        </a:p>
      </dgm:t>
    </dgm:pt>
    <dgm:pt modelId="{ADEFC06B-9D0E-4223-8D72-7A9A8692DA83}">
      <dgm:prSet phldrT="[Text]"/>
      <dgm:spPr/>
      <dgm:t>
        <a:bodyPr/>
        <a:lstStyle/>
        <a:p>
          <a:r>
            <a:rPr lang="sr-Latn-RS" dirty="0" err="1"/>
            <a:t>Konvolucioni</a:t>
          </a:r>
          <a:r>
            <a:rPr lang="sr-Latn-RS" dirty="0"/>
            <a:t> filteri</a:t>
          </a:r>
          <a:endParaRPr lang="en-GB" dirty="0"/>
        </a:p>
      </dgm:t>
    </dgm:pt>
    <dgm:pt modelId="{101D0063-1FEE-4AC3-BF12-BB56BA4D8185}" type="parTrans" cxnId="{4C84D913-7B35-4948-BF4B-422F3ED32C5B}">
      <dgm:prSet/>
      <dgm:spPr/>
      <dgm:t>
        <a:bodyPr/>
        <a:lstStyle/>
        <a:p>
          <a:endParaRPr lang="en-GB"/>
        </a:p>
      </dgm:t>
    </dgm:pt>
    <dgm:pt modelId="{22B1D769-A4E5-462A-9296-F48508CAFBC8}" type="sibTrans" cxnId="{4C84D913-7B35-4948-BF4B-422F3ED32C5B}">
      <dgm:prSet/>
      <dgm:spPr/>
      <dgm:t>
        <a:bodyPr/>
        <a:lstStyle/>
        <a:p>
          <a:endParaRPr lang="en-GB"/>
        </a:p>
      </dgm:t>
    </dgm:pt>
    <dgm:pt modelId="{CD6DC070-ECAC-4523-99DF-8FDDC37C43AB}">
      <dgm:prSet phldrT="[Text]"/>
      <dgm:spPr/>
      <dgm:t>
        <a:bodyPr/>
        <a:lstStyle/>
        <a:p>
          <a:r>
            <a:rPr lang="sr-Latn-RS" dirty="0"/>
            <a:t>Nasumično brisanje</a:t>
          </a:r>
          <a:endParaRPr lang="en-GB" dirty="0"/>
        </a:p>
      </dgm:t>
    </dgm:pt>
    <dgm:pt modelId="{CFE5E31D-2081-4676-9390-EFD47DB72EB6}" type="parTrans" cxnId="{F3CFEC87-358E-41F0-A523-AF02D53113BE}">
      <dgm:prSet/>
      <dgm:spPr/>
      <dgm:t>
        <a:bodyPr/>
        <a:lstStyle/>
        <a:p>
          <a:endParaRPr lang="en-GB"/>
        </a:p>
      </dgm:t>
    </dgm:pt>
    <dgm:pt modelId="{2CFC5B5D-62CC-4A5D-8636-61C1F3AF9DEB}" type="sibTrans" cxnId="{F3CFEC87-358E-41F0-A523-AF02D53113BE}">
      <dgm:prSet/>
      <dgm:spPr/>
      <dgm:t>
        <a:bodyPr/>
        <a:lstStyle/>
        <a:p>
          <a:endParaRPr lang="en-GB"/>
        </a:p>
      </dgm:t>
    </dgm:pt>
    <dgm:pt modelId="{7B333A1E-C996-437C-8646-B0465C0C1235}">
      <dgm:prSet phldrT="[Text]"/>
      <dgm:spPr/>
      <dgm:t>
        <a:bodyPr/>
        <a:lstStyle/>
        <a:p>
          <a:r>
            <a:rPr lang="sr-Latn-RS" dirty="0"/>
            <a:t>Mešanje slika</a:t>
          </a:r>
          <a:endParaRPr lang="en-GB" dirty="0"/>
        </a:p>
      </dgm:t>
    </dgm:pt>
    <dgm:pt modelId="{A6EEFB10-7395-49C2-ABB3-FF5A06E0AF83}" type="parTrans" cxnId="{320D80F8-176B-482E-85DC-B52918CC9B0B}">
      <dgm:prSet/>
      <dgm:spPr/>
      <dgm:t>
        <a:bodyPr/>
        <a:lstStyle/>
        <a:p>
          <a:endParaRPr lang="en-GB"/>
        </a:p>
      </dgm:t>
    </dgm:pt>
    <dgm:pt modelId="{C7C5FE99-B34C-4BA2-B98A-8934BD640647}" type="sibTrans" cxnId="{320D80F8-176B-482E-85DC-B52918CC9B0B}">
      <dgm:prSet/>
      <dgm:spPr/>
      <dgm:t>
        <a:bodyPr/>
        <a:lstStyle/>
        <a:p>
          <a:endParaRPr lang="en-GB"/>
        </a:p>
      </dgm:t>
    </dgm:pt>
    <dgm:pt modelId="{060DC2B3-FD75-45FC-8FED-E9D7427B37DE}">
      <dgm:prSet phldrT="[Text]"/>
      <dgm:spPr/>
      <dgm:t>
        <a:bodyPr/>
        <a:lstStyle/>
        <a:p>
          <a:r>
            <a:rPr lang="sr-Latn-RS" i="1" dirty="0" err="1"/>
            <a:t>Neural</a:t>
          </a:r>
          <a:r>
            <a:rPr lang="sr-Latn-RS" i="1" dirty="0"/>
            <a:t> </a:t>
          </a:r>
          <a:r>
            <a:rPr lang="sr-Latn-RS" i="1" dirty="0" err="1"/>
            <a:t>Style</a:t>
          </a:r>
          <a:r>
            <a:rPr lang="sr-Latn-RS" i="1" dirty="0"/>
            <a:t> Transfer</a:t>
          </a:r>
          <a:endParaRPr lang="en-GB" i="1" dirty="0"/>
        </a:p>
      </dgm:t>
    </dgm:pt>
    <dgm:pt modelId="{E16F73A7-56F9-4E49-A63A-3410420C250A}" type="parTrans" cxnId="{A8EFC641-FD1A-4B38-BED4-D0177CB0522B}">
      <dgm:prSet/>
      <dgm:spPr/>
      <dgm:t>
        <a:bodyPr/>
        <a:lstStyle/>
        <a:p>
          <a:endParaRPr lang="en-GB"/>
        </a:p>
      </dgm:t>
    </dgm:pt>
    <dgm:pt modelId="{B0A9CB0C-E686-4198-B568-3E5296DC270D}" type="sibTrans" cxnId="{A8EFC641-FD1A-4B38-BED4-D0177CB0522B}">
      <dgm:prSet/>
      <dgm:spPr/>
      <dgm:t>
        <a:bodyPr/>
        <a:lstStyle/>
        <a:p>
          <a:endParaRPr lang="en-GB"/>
        </a:p>
      </dgm:t>
    </dgm:pt>
    <dgm:pt modelId="{8F777241-6C31-4425-9B59-06E8EECDF38B}">
      <dgm:prSet phldrT="[Text]"/>
      <dgm:spPr/>
      <dgm:t>
        <a:bodyPr/>
        <a:lstStyle/>
        <a:p>
          <a:r>
            <a:rPr lang="sr-Latn-RS" i="1" dirty="0" err="1"/>
            <a:t>Adversarial</a:t>
          </a:r>
          <a:r>
            <a:rPr lang="sr-Latn-RS" i="1" dirty="0"/>
            <a:t> </a:t>
          </a:r>
          <a:r>
            <a:rPr lang="sr-Latn-RS" i="1" dirty="0" err="1"/>
            <a:t>Training</a:t>
          </a:r>
          <a:endParaRPr lang="en-GB" i="1" dirty="0"/>
        </a:p>
      </dgm:t>
    </dgm:pt>
    <dgm:pt modelId="{F4A7A718-6F9A-4BFE-A88E-7530E408BE4D}" type="parTrans" cxnId="{F64E52E7-7105-47F2-B6BE-E3D2CC04CF60}">
      <dgm:prSet/>
      <dgm:spPr/>
      <dgm:t>
        <a:bodyPr/>
        <a:lstStyle/>
        <a:p>
          <a:endParaRPr lang="en-GB"/>
        </a:p>
      </dgm:t>
    </dgm:pt>
    <dgm:pt modelId="{C0CCAF0A-0850-4FC6-A183-E86B21EE3A31}" type="sibTrans" cxnId="{F64E52E7-7105-47F2-B6BE-E3D2CC04CF60}">
      <dgm:prSet/>
      <dgm:spPr/>
      <dgm:t>
        <a:bodyPr/>
        <a:lstStyle/>
        <a:p>
          <a:endParaRPr lang="en-GB"/>
        </a:p>
      </dgm:t>
    </dgm:pt>
    <dgm:pt modelId="{7F019A70-3053-4DA9-A005-D42A1D53B9E1}">
      <dgm:prSet phldrT="[Text]"/>
      <dgm:spPr/>
      <dgm:t>
        <a:bodyPr/>
        <a:lstStyle/>
        <a:p>
          <a:r>
            <a:rPr lang="sr-Latn-RS" i="0" dirty="0"/>
            <a:t>Generativni modeli</a:t>
          </a:r>
          <a:endParaRPr lang="en-GB" i="0" dirty="0"/>
        </a:p>
      </dgm:t>
    </dgm:pt>
    <dgm:pt modelId="{E3680E10-9FF1-48D8-B0C7-5ACBD0196C67}" type="parTrans" cxnId="{82E95612-5817-4EED-8D1D-E627CD9BD386}">
      <dgm:prSet/>
      <dgm:spPr/>
      <dgm:t>
        <a:bodyPr/>
        <a:lstStyle/>
        <a:p>
          <a:endParaRPr lang="en-GB"/>
        </a:p>
      </dgm:t>
    </dgm:pt>
    <dgm:pt modelId="{2D3D3608-AE76-44EF-9F46-AE40012423DB}" type="sibTrans" cxnId="{82E95612-5817-4EED-8D1D-E627CD9BD386}">
      <dgm:prSet/>
      <dgm:spPr/>
      <dgm:t>
        <a:bodyPr/>
        <a:lstStyle/>
        <a:p>
          <a:endParaRPr lang="en-GB"/>
        </a:p>
      </dgm:t>
    </dgm:pt>
    <dgm:pt modelId="{38EFFB69-CBC5-4722-9A70-2D7EC4246410}" type="pres">
      <dgm:prSet presAssocID="{20F73A53-A1B1-4EA7-A3C4-B35F0806509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F7987D-D10F-43C1-895E-447E2ABCE1CD}" type="pres">
      <dgm:prSet presAssocID="{204819FF-0654-47FD-A625-F0B92564481E}" presName="root1" presStyleCnt="0"/>
      <dgm:spPr/>
    </dgm:pt>
    <dgm:pt modelId="{B98CED63-C4C7-4F45-90F4-F9A6CBF914E9}" type="pres">
      <dgm:prSet presAssocID="{204819FF-0654-47FD-A625-F0B92564481E}" presName="LevelOneTextNode" presStyleLbl="node0" presStyleIdx="0" presStyleCnt="1">
        <dgm:presLayoutVars>
          <dgm:chPref val="3"/>
        </dgm:presLayoutVars>
      </dgm:prSet>
      <dgm:spPr/>
    </dgm:pt>
    <dgm:pt modelId="{171E9DBC-260C-4B8A-BB19-117F000EAA21}" type="pres">
      <dgm:prSet presAssocID="{204819FF-0654-47FD-A625-F0B92564481E}" presName="level2hierChild" presStyleCnt="0"/>
      <dgm:spPr/>
    </dgm:pt>
    <dgm:pt modelId="{862935D9-1A45-4215-97D8-1CC41E2BC6E2}" type="pres">
      <dgm:prSet presAssocID="{084270DC-AF11-46CB-BF9E-575F62314FD1}" presName="conn2-1" presStyleLbl="parChTrans1D2" presStyleIdx="0" presStyleCnt="2"/>
      <dgm:spPr/>
    </dgm:pt>
    <dgm:pt modelId="{015405C3-833A-4FCB-B5FB-B19E4BE2941C}" type="pres">
      <dgm:prSet presAssocID="{084270DC-AF11-46CB-BF9E-575F62314FD1}" presName="connTx" presStyleLbl="parChTrans1D2" presStyleIdx="0" presStyleCnt="2"/>
      <dgm:spPr/>
    </dgm:pt>
    <dgm:pt modelId="{5CFD6B18-4221-4444-BB99-05E6E3F1DE67}" type="pres">
      <dgm:prSet presAssocID="{E65432E5-F960-43AB-8F04-E6931B3387F8}" presName="root2" presStyleCnt="0"/>
      <dgm:spPr/>
    </dgm:pt>
    <dgm:pt modelId="{371AC0F6-A9DC-45E9-BEEF-F45E42B01A5D}" type="pres">
      <dgm:prSet presAssocID="{E65432E5-F960-43AB-8F04-E6931B3387F8}" presName="LevelTwoTextNode" presStyleLbl="node2" presStyleIdx="0" presStyleCnt="2">
        <dgm:presLayoutVars>
          <dgm:chPref val="3"/>
        </dgm:presLayoutVars>
      </dgm:prSet>
      <dgm:spPr/>
    </dgm:pt>
    <dgm:pt modelId="{C4A52B86-1C6E-4CB4-85E7-A752E973214A}" type="pres">
      <dgm:prSet presAssocID="{E65432E5-F960-43AB-8F04-E6931B3387F8}" presName="level3hierChild" presStyleCnt="0"/>
      <dgm:spPr/>
    </dgm:pt>
    <dgm:pt modelId="{DF2144E7-FB49-430E-BF43-38BCF5089747}" type="pres">
      <dgm:prSet presAssocID="{5E76F173-5967-4B42-9D08-7EC635F7A87B}" presName="conn2-1" presStyleLbl="parChTrans1D3" presStyleIdx="0" presStyleCnt="9"/>
      <dgm:spPr/>
    </dgm:pt>
    <dgm:pt modelId="{544840CD-78B2-4204-BD62-3844368C952B}" type="pres">
      <dgm:prSet presAssocID="{5E76F173-5967-4B42-9D08-7EC635F7A87B}" presName="connTx" presStyleLbl="parChTrans1D3" presStyleIdx="0" presStyleCnt="9"/>
      <dgm:spPr/>
    </dgm:pt>
    <dgm:pt modelId="{B6821C39-E21D-4679-B2EE-5458A7C8DF8A}" type="pres">
      <dgm:prSet presAssocID="{C6D81465-42B2-4ED0-B144-2B92B71931E2}" presName="root2" presStyleCnt="0"/>
      <dgm:spPr/>
    </dgm:pt>
    <dgm:pt modelId="{0B4F9AB4-9BC9-4B5D-912E-356EED1D110C}" type="pres">
      <dgm:prSet presAssocID="{C6D81465-42B2-4ED0-B144-2B92B71931E2}" presName="LevelTwoTextNode" presStyleLbl="node3" presStyleIdx="0" presStyleCnt="9">
        <dgm:presLayoutVars>
          <dgm:chPref val="3"/>
        </dgm:presLayoutVars>
      </dgm:prSet>
      <dgm:spPr/>
    </dgm:pt>
    <dgm:pt modelId="{BEBEEF13-6635-4CCA-B567-6303CBA6FF1A}" type="pres">
      <dgm:prSet presAssocID="{C6D81465-42B2-4ED0-B144-2B92B71931E2}" presName="level3hierChild" presStyleCnt="0"/>
      <dgm:spPr/>
    </dgm:pt>
    <dgm:pt modelId="{D01777AE-87CB-49EC-B30F-AECA8602B282}" type="pres">
      <dgm:prSet presAssocID="{065223B0-0770-4D61-BAD6-2543C948DD3A}" presName="conn2-1" presStyleLbl="parChTrans1D3" presStyleIdx="1" presStyleCnt="9"/>
      <dgm:spPr/>
    </dgm:pt>
    <dgm:pt modelId="{1E002270-DA5C-4BE9-8C74-B25212CBC05E}" type="pres">
      <dgm:prSet presAssocID="{065223B0-0770-4D61-BAD6-2543C948DD3A}" presName="connTx" presStyleLbl="parChTrans1D3" presStyleIdx="1" presStyleCnt="9"/>
      <dgm:spPr/>
    </dgm:pt>
    <dgm:pt modelId="{6B954CE3-312D-4D2C-9492-2268A9107683}" type="pres">
      <dgm:prSet presAssocID="{6374A379-1ED0-46FE-BD44-A9059C2909A7}" presName="root2" presStyleCnt="0"/>
      <dgm:spPr/>
    </dgm:pt>
    <dgm:pt modelId="{D683A161-3F35-43DD-AD9D-5ACEBB8C6B74}" type="pres">
      <dgm:prSet presAssocID="{6374A379-1ED0-46FE-BD44-A9059C2909A7}" presName="LevelTwoTextNode" presStyleLbl="node3" presStyleIdx="1" presStyleCnt="9">
        <dgm:presLayoutVars>
          <dgm:chPref val="3"/>
        </dgm:presLayoutVars>
      </dgm:prSet>
      <dgm:spPr/>
    </dgm:pt>
    <dgm:pt modelId="{2ADD0540-3EB0-4045-8251-0D19FC48DA4D}" type="pres">
      <dgm:prSet presAssocID="{6374A379-1ED0-46FE-BD44-A9059C2909A7}" presName="level3hierChild" presStyleCnt="0"/>
      <dgm:spPr/>
    </dgm:pt>
    <dgm:pt modelId="{313B4106-758D-480B-910C-238B5DCFCC6A}" type="pres">
      <dgm:prSet presAssocID="{101D0063-1FEE-4AC3-BF12-BB56BA4D8185}" presName="conn2-1" presStyleLbl="parChTrans1D3" presStyleIdx="2" presStyleCnt="9"/>
      <dgm:spPr/>
    </dgm:pt>
    <dgm:pt modelId="{9FC704B2-67CC-4FEE-AC68-511B35194494}" type="pres">
      <dgm:prSet presAssocID="{101D0063-1FEE-4AC3-BF12-BB56BA4D8185}" presName="connTx" presStyleLbl="parChTrans1D3" presStyleIdx="2" presStyleCnt="9"/>
      <dgm:spPr/>
    </dgm:pt>
    <dgm:pt modelId="{0C293218-C6A5-4152-B23E-52ED6DA9607E}" type="pres">
      <dgm:prSet presAssocID="{ADEFC06B-9D0E-4223-8D72-7A9A8692DA83}" presName="root2" presStyleCnt="0"/>
      <dgm:spPr/>
    </dgm:pt>
    <dgm:pt modelId="{A0CDF16B-AB5A-45B9-8CCB-DB6612EAFF88}" type="pres">
      <dgm:prSet presAssocID="{ADEFC06B-9D0E-4223-8D72-7A9A8692DA83}" presName="LevelTwoTextNode" presStyleLbl="node3" presStyleIdx="2" presStyleCnt="9">
        <dgm:presLayoutVars>
          <dgm:chPref val="3"/>
        </dgm:presLayoutVars>
      </dgm:prSet>
      <dgm:spPr/>
    </dgm:pt>
    <dgm:pt modelId="{A8EC7B85-6DFB-442C-B231-1439A24BFDAA}" type="pres">
      <dgm:prSet presAssocID="{ADEFC06B-9D0E-4223-8D72-7A9A8692DA83}" presName="level3hierChild" presStyleCnt="0"/>
      <dgm:spPr/>
    </dgm:pt>
    <dgm:pt modelId="{C4995445-4CD2-4E33-BAD9-E33AF119F253}" type="pres">
      <dgm:prSet presAssocID="{CFE5E31D-2081-4676-9390-EFD47DB72EB6}" presName="conn2-1" presStyleLbl="parChTrans1D3" presStyleIdx="3" presStyleCnt="9"/>
      <dgm:spPr/>
    </dgm:pt>
    <dgm:pt modelId="{9CC659F2-6BE1-4712-92C1-81E69D5CF667}" type="pres">
      <dgm:prSet presAssocID="{CFE5E31D-2081-4676-9390-EFD47DB72EB6}" presName="connTx" presStyleLbl="parChTrans1D3" presStyleIdx="3" presStyleCnt="9"/>
      <dgm:spPr/>
    </dgm:pt>
    <dgm:pt modelId="{CC753175-71AF-4C35-BAAD-A862F5B63F10}" type="pres">
      <dgm:prSet presAssocID="{CD6DC070-ECAC-4523-99DF-8FDDC37C43AB}" presName="root2" presStyleCnt="0"/>
      <dgm:spPr/>
    </dgm:pt>
    <dgm:pt modelId="{54941F54-5E89-4143-90A6-627E39C6BDEA}" type="pres">
      <dgm:prSet presAssocID="{CD6DC070-ECAC-4523-99DF-8FDDC37C43AB}" presName="LevelTwoTextNode" presStyleLbl="node3" presStyleIdx="3" presStyleCnt="9">
        <dgm:presLayoutVars>
          <dgm:chPref val="3"/>
        </dgm:presLayoutVars>
      </dgm:prSet>
      <dgm:spPr/>
    </dgm:pt>
    <dgm:pt modelId="{750FC718-D278-4FE3-B207-DE9A94650CFB}" type="pres">
      <dgm:prSet presAssocID="{CD6DC070-ECAC-4523-99DF-8FDDC37C43AB}" presName="level3hierChild" presStyleCnt="0"/>
      <dgm:spPr/>
    </dgm:pt>
    <dgm:pt modelId="{42E6FCF8-B5F0-41CD-B1C7-04ED8FB3E39D}" type="pres">
      <dgm:prSet presAssocID="{A6EEFB10-7395-49C2-ABB3-FF5A06E0AF83}" presName="conn2-1" presStyleLbl="parChTrans1D3" presStyleIdx="4" presStyleCnt="9"/>
      <dgm:spPr/>
    </dgm:pt>
    <dgm:pt modelId="{612BF678-663F-41CC-A681-9DD3BBD346E0}" type="pres">
      <dgm:prSet presAssocID="{A6EEFB10-7395-49C2-ABB3-FF5A06E0AF83}" presName="connTx" presStyleLbl="parChTrans1D3" presStyleIdx="4" presStyleCnt="9"/>
      <dgm:spPr/>
    </dgm:pt>
    <dgm:pt modelId="{31476851-67E3-415E-ABBA-E1D2E8051BBE}" type="pres">
      <dgm:prSet presAssocID="{7B333A1E-C996-437C-8646-B0465C0C1235}" presName="root2" presStyleCnt="0"/>
      <dgm:spPr/>
    </dgm:pt>
    <dgm:pt modelId="{C7B92B92-D4E1-478B-B427-7BE5896C1033}" type="pres">
      <dgm:prSet presAssocID="{7B333A1E-C996-437C-8646-B0465C0C1235}" presName="LevelTwoTextNode" presStyleLbl="node3" presStyleIdx="4" presStyleCnt="9">
        <dgm:presLayoutVars>
          <dgm:chPref val="3"/>
        </dgm:presLayoutVars>
      </dgm:prSet>
      <dgm:spPr/>
    </dgm:pt>
    <dgm:pt modelId="{F3A41EB1-CA77-4F36-99A2-4ECB18540DA0}" type="pres">
      <dgm:prSet presAssocID="{7B333A1E-C996-437C-8646-B0465C0C1235}" presName="level3hierChild" presStyleCnt="0"/>
      <dgm:spPr/>
    </dgm:pt>
    <dgm:pt modelId="{0943DDCE-E0E9-4364-879B-49C03DAECCCC}" type="pres">
      <dgm:prSet presAssocID="{19C8B958-0D08-4B68-A3D0-8926DD341374}" presName="conn2-1" presStyleLbl="parChTrans1D2" presStyleIdx="1" presStyleCnt="2"/>
      <dgm:spPr/>
    </dgm:pt>
    <dgm:pt modelId="{B6B607CC-9D78-4F0D-A5BF-022F28FDA389}" type="pres">
      <dgm:prSet presAssocID="{19C8B958-0D08-4B68-A3D0-8926DD341374}" presName="connTx" presStyleLbl="parChTrans1D2" presStyleIdx="1" presStyleCnt="2"/>
      <dgm:spPr/>
    </dgm:pt>
    <dgm:pt modelId="{DDE2F2E9-501B-4FA9-B7C5-058ED946F1EA}" type="pres">
      <dgm:prSet presAssocID="{83F02B0F-8207-4554-8C88-0BDE2392692D}" presName="root2" presStyleCnt="0"/>
      <dgm:spPr/>
    </dgm:pt>
    <dgm:pt modelId="{1A83DA40-58DC-4AF4-9E22-7957805C34BC}" type="pres">
      <dgm:prSet presAssocID="{83F02B0F-8207-4554-8C88-0BDE2392692D}" presName="LevelTwoTextNode" presStyleLbl="node2" presStyleIdx="1" presStyleCnt="2">
        <dgm:presLayoutVars>
          <dgm:chPref val="3"/>
        </dgm:presLayoutVars>
      </dgm:prSet>
      <dgm:spPr/>
    </dgm:pt>
    <dgm:pt modelId="{E982E59A-0190-4576-A0F2-80937F861B44}" type="pres">
      <dgm:prSet presAssocID="{83F02B0F-8207-4554-8C88-0BDE2392692D}" presName="level3hierChild" presStyleCnt="0"/>
      <dgm:spPr/>
    </dgm:pt>
    <dgm:pt modelId="{563D3561-78D6-4D8F-8E0F-3D2CE33A0B67}" type="pres">
      <dgm:prSet presAssocID="{C05E076A-15AD-4AF9-8EA0-33382159F2C4}" presName="conn2-1" presStyleLbl="parChTrans1D3" presStyleIdx="5" presStyleCnt="9"/>
      <dgm:spPr/>
    </dgm:pt>
    <dgm:pt modelId="{602FCADE-F7EB-4288-8CC3-1C5AB7D37FDF}" type="pres">
      <dgm:prSet presAssocID="{C05E076A-15AD-4AF9-8EA0-33382159F2C4}" presName="connTx" presStyleLbl="parChTrans1D3" presStyleIdx="5" presStyleCnt="9"/>
      <dgm:spPr/>
    </dgm:pt>
    <dgm:pt modelId="{CA01EEFD-2959-4C76-9E42-41178A4D4068}" type="pres">
      <dgm:prSet presAssocID="{F27D118D-D9C9-442A-9EFC-6888874E9906}" presName="root2" presStyleCnt="0"/>
      <dgm:spPr/>
    </dgm:pt>
    <dgm:pt modelId="{E6805AD9-BB6C-4805-AEDB-56B2BDFE1676}" type="pres">
      <dgm:prSet presAssocID="{F27D118D-D9C9-442A-9EFC-6888874E9906}" presName="LevelTwoTextNode" presStyleLbl="node3" presStyleIdx="5" presStyleCnt="9">
        <dgm:presLayoutVars>
          <dgm:chPref val="3"/>
        </dgm:presLayoutVars>
      </dgm:prSet>
      <dgm:spPr/>
    </dgm:pt>
    <dgm:pt modelId="{050F803F-C3E2-4F45-8B5E-28BBAC9CD6A5}" type="pres">
      <dgm:prSet presAssocID="{F27D118D-D9C9-442A-9EFC-6888874E9906}" presName="level3hierChild" presStyleCnt="0"/>
      <dgm:spPr/>
    </dgm:pt>
    <dgm:pt modelId="{187CF142-EE45-4E1C-AAB4-2E538B5C55F1}" type="pres">
      <dgm:prSet presAssocID="{E16F73A7-56F9-4E49-A63A-3410420C250A}" presName="conn2-1" presStyleLbl="parChTrans1D3" presStyleIdx="6" presStyleCnt="9"/>
      <dgm:spPr/>
    </dgm:pt>
    <dgm:pt modelId="{DA888376-7E20-4785-B017-47710883DA25}" type="pres">
      <dgm:prSet presAssocID="{E16F73A7-56F9-4E49-A63A-3410420C250A}" presName="connTx" presStyleLbl="parChTrans1D3" presStyleIdx="6" presStyleCnt="9"/>
      <dgm:spPr/>
    </dgm:pt>
    <dgm:pt modelId="{1B772FE8-9FF4-4910-965A-02087218FD67}" type="pres">
      <dgm:prSet presAssocID="{060DC2B3-FD75-45FC-8FED-E9D7427B37DE}" presName="root2" presStyleCnt="0"/>
      <dgm:spPr/>
    </dgm:pt>
    <dgm:pt modelId="{4C7B2284-7AE1-4E7F-BE9C-E82D11AFA466}" type="pres">
      <dgm:prSet presAssocID="{060DC2B3-FD75-45FC-8FED-E9D7427B37DE}" presName="LevelTwoTextNode" presStyleLbl="node3" presStyleIdx="6" presStyleCnt="9">
        <dgm:presLayoutVars>
          <dgm:chPref val="3"/>
        </dgm:presLayoutVars>
      </dgm:prSet>
      <dgm:spPr/>
    </dgm:pt>
    <dgm:pt modelId="{4AC8850F-7361-4BC5-90FF-8D40501FAB66}" type="pres">
      <dgm:prSet presAssocID="{060DC2B3-FD75-45FC-8FED-E9D7427B37DE}" presName="level3hierChild" presStyleCnt="0"/>
      <dgm:spPr/>
    </dgm:pt>
    <dgm:pt modelId="{541813B3-2206-4146-A286-332527C16AA3}" type="pres">
      <dgm:prSet presAssocID="{F4A7A718-6F9A-4BFE-A88E-7530E408BE4D}" presName="conn2-1" presStyleLbl="parChTrans1D3" presStyleIdx="7" presStyleCnt="9"/>
      <dgm:spPr/>
    </dgm:pt>
    <dgm:pt modelId="{80678CB7-988F-4EC3-9881-7191B9B8AB4F}" type="pres">
      <dgm:prSet presAssocID="{F4A7A718-6F9A-4BFE-A88E-7530E408BE4D}" presName="connTx" presStyleLbl="parChTrans1D3" presStyleIdx="7" presStyleCnt="9"/>
      <dgm:spPr/>
    </dgm:pt>
    <dgm:pt modelId="{3DE721E7-4084-4D00-B85A-2E684291C93E}" type="pres">
      <dgm:prSet presAssocID="{8F777241-6C31-4425-9B59-06E8EECDF38B}" presName="root2" presStyleCnt="0"/>
      <dgm:spPr/>
    </dgm:pt>
    <dgm:pt modelId="{8CE0071C-8096-44A9-9991-71272FC76FEE}" type="pres">
      <dgm:prSet presAssocID="{8F777241-6C31-4425-9B59-06E8EECDF38B}" presName="LevelTwoTextNode" presStyleLbl="node3" presStyleIdx="7" presStyleCnt="9">
        <dgm:presLayoutVars>
          <dgm:chPref val="3"/>
        </dgm:presLayoutVars>
      </dgm:prSet>
      <dgm:spPr/>
    </dgm:pt>
    <dgm:pt modelId="{B8DDD261-7AB4-45B3-AC3C-F4E5DA5EC436}" type="pres">
      <dgm:prSet presAssocID="{8F777241-6C31-4425-9B59-06E8EECDF38B}" presName="level3hierChild" presStyleCnt="0"/>
      <dgm:spPr/>
    </dgm:pt>
    <dgm:pt modelId="{9C7FCD88-193C-4C69-8EA5-08B49A340EC0}" type="pres">
      <dgm:prSet presAssocID="{E3680E10-9FF1-48D8-B0C7-5ACBD0196C67}" presName="conn2-1" presStyleLbl="parChTrans1D3" presStyleIdx="8" presStyleCnt="9"/>
      <dgm:spPr/>
    </dgm:pt>
    <dgm:pt modelId="{C2B2B206-1E7B-4F0B-B207-0DE0635F21BB}" type="pres">
      <dgm:prSet presAssocID="{E3680E10-9FF1-48D8-B0C7-5ACBD0196C67}" presName="connTx" presStyleLbl="parChTrans1D3" presStyleIdx="8" presStyleCnt="9"/>
      <dgm:spPr/>
    </dgm:pt>
    <dgm:pt modelId="{B8443000-9CF6-4C7F-AE37-086811A0B298}" type="pres">
      <dgm:prSet presAssocID="{7F019A70-3053-4DA9-A005-D42A1D53B9E1}" presName="root2" presStyleCnt="0"/>
      <dgm:spPr/>
    </dgm:pt>
    <dgm:pt modelId="{29DE202C-3403-47DC-9C90-BCD18E744652}" type="pres">
      <dgm:prSet presAssocID="{7F019A70-3053-4DA9-A005-D42A1D53B9E1}" presName="LevelTwoTextNode" presStyleLbl="node3" presStyleIdx="8" presStyleCnt="9">
        <dgm:presLayoutVars>
          <dgm:chPref val="3"/>
        </dgm:presLayoutVars>
      </dgm:prSet>
      <dgm:spPr/>
    </dgm:pt>
    <dgm:pt modelId="{F66A4001-D61C-4EA8-8E6C-684802D2AD41}" type="pres">
      <dgm:prSet presAssocID="{7F019A70-3053-4DA9-A005-D42A1D53B9E1}" presName="level3hierChild" presStyleCnt="0"/>
      <dgm:spPr/>
    </dgm:pt>
  </dgm:ptLst>
  <dgm:cxnLst>
    <dgm:cxn modelId="{EA31BC04-1EDB-471E-BC6D-3514871CA613}" type="presOf" srcId="{E3680E10-9FF1-48D8-B0C7-5ACBD0196C67}" destId="{9C7FCD88-193C-4C69-8EA5-08B49A340EC0}" srcOrd="0" destOrd="0" presId="urn:microsoft.com/office/officeart/2008/layout/HorizontalMultiLevelHierarchy"/>
    <dgm:cxn modelId="{4858A708-64E5-4636-89CD-E6ACF1FBE7F5}" type="presOf" srcId="{C05E076A-15AD-4AF9-8EA0-33382159F2C4}" destId="{602FCADE-F7EB-4288-8CC3-1C5AB7D37FDF}" srcOrd="1" destOrd="0" presId="urn:microsoft.com/office/officeart/2008/layout/HorizontalMultiLevelHierarchy"/>
    <dgm:cxn modelId="{9F3AA90F-BFF9-4551-838C-FB19C447F898}" srcId="{204819FF-0654-47FD-A625-F0B92564481E}" destId="{83F02B0F-8207-4554-8C88-0BDE2392692D}" srcOrd="1" destOrd="0" parTransId="{19C8B958-0D08-4B68-A3D0-8926DD341374}" sibTransId="{C3C58119-4743-440B-9183-53807EA9D854}"/>
    <dgm:cxn modelId="{82E95612-5817-4EED-8D1D-E627CD9BD386}" srcId="{83F02B0F-8207-4554-8C88-0BDE2392692D}" destId="{7F019A70-3053-4DA9-A005-D42A1D53B9E1}" srcOrd="3" destOrd="0" parTransId="{E3680E10-9FF1-48D8-B0C7-5ACBD0196C67}" sibTransId="{2D3D3608-AE76-44EF-9F46-AE40012423DB}"/>
    <dgm:cxn modelId="{4C84D913-7B35-4948-BF4B-422F3ED32C5B}" srcId="{E65432E5-F960-43AB-8F04-E6931B3387F8}" destId="{ADEFC06B-9D0E-4223-8D72-7A9A8692DA83}" srcOrd="2" destOrd="0" parTransId="{101D0063-1FEE-4AC3-BF12-BB56BA4D8185}" sibTransId="{22B1D769-A4E5-462A-9296-F48508CAFBC8}"/>
    <dgm:cxn modelId="{830E651F-1E19-4056-BBBD-862C634E7015}" type="presOf" srcId="{CD6DC070-ECAC-4523-99DF-8FDDC37C43AB}" destId="{54941F54-5E89-4143-90A6-627E39C6BDEA}" srcOrd="0" destOrd="0" presId="urn:microsoft.com/office/officeart/2008/layout/HorizontalMultiLevelHierarchy"/>
    <dgm:cxn modelId="{284A3020-31E7-46BB-8E51-A343E5285CD6}" type="presOf" srcId="{83F02B0F-8207-4554-8C88-0BDE2392692D}" destId="{1A83DA40-58DC-4AF4-9E22-7957805C34BC}" srcOrd="0" destOrd="0" presId="urn:microsoft.com/office/officeart/2008/layout/HorizontalMultiLevelHierarchy"/>
    <dgm:cxn modelId="{26941421-E331-4D7D-A63D-C3D0E4FF475D}" type="presOf" srcId="{7B333A1E-C996-437C-8646-B0465C0C1235}" destId="{C7B92B92-D4E1-478B-B427-7BE5896C1033}" srcOrd="0" destOrd="0" presId="urn:microsoft.com/office/officeart/2008/layout/HorizontalMultiLevelHierarchy"/>
    <dgm:cxn modelId="{CCFFC821-9E2E-44D2-90F8-6A4574D63FAE}" type="presOf" srcId="{101D0063-1FEE-4AC3-BF12-BB56BA4D8185}" destId="{313B4106-758D-480B-910C-238B5DCFCC6A}" srcOrd="0" destOrd="0" presId="urn:microsoft.com/office/officeart/2008/layout/HorizontalMultiLevelHierarchy"/>
    <dgm:cxn modelId="{67DD3D25-C09A-4D37-ACB4-FCBBE0D4F2E6}" type="presOf" srcId="{8F777241-6C31-4425-9B59-06E8EECDF38B}" destId="{8CE0071C-8096-44A9-9991-71272FC76FEE}" srcOrd="0" destOrd="0" presId="urn:microsoft.com/office/officeart/2008/layout/HorizontalMultiLevelHierarchy"/>
    <dgm:cxn modelId="{8B6A352D-FA58-49C7-B61A-41CC615545CB}" srcId="{20F73A53-A1B1-4EA7-A3C4-B35F08065094}" destId="{204819FF-0654-47FD-A625-F0B92564481E}" srcOrd="0" destOrd="0" parTransId="{3656A6ED-C389-4586-8841-83CD35A60978}" sibTransId="{D60B5AA0-CB26-467F-BB99-4AC5D8C74D7D}"/>
    <dgm:cxn modelId="{73C3EC2E-093E-4A26-9ED5-23700FE1D876}" type="presOf" srcId="{C6D81465-42B2-4ED0-B144-2B92B71931E2}" destId="{0B4F9AB4-9BC9-4B5D-912E-356EED1D110C}" srcOrd="0" destOrd="0" presId="urn:microsoft.com/office/officeart/2008/layout/HorizontalMultiLevelHierarchy"/>
    <dgm:cxn modelId="{FBD2BE31-61CC-4FB9-8746-29BE2C3F938A}" type="presOf" srcId="{5E76F173-5967-4B42-9D08-7EC635F7A87B}" destId="{DF2144E7-FB49-430E-BF43-38BCF5089747}" srcOrd="0" destOrd="0" presId="urn:microsoft.com/office/officeart/2008/layout/HorizontalMultiLevelHierarchy"/>
    <dgm:cxn modelId="{138F7F32-64DE-436D-B7C5-81A103E2D27B}" type="presOf" srcId="{CFE5E31D-2081-4676-9390-EFD47DB72EB6}" destId="{9CC659F2-6BE1-4712-92C1-81E69D5CF667}" srcOrd="1" destOrd="0" presId="urn:microsoft.com/office/officeart/2008/layout/HorizontalMultiLevelHierarchy"/>
    <dgm:cxn modelId="{5449BD5D-8398-45D2-9419-B76748A62D18}" type="presOf" srcId="{19C8B958-0D08-4B68-A3D0-8926DD341374}" destId="{0943DDCE-E0E9-4364-879B-49C03DAECCCC}" srcOrd="0" destOrd="0" presId="urn:microsoft.com/office/officeart/2008/layout/HorizontalMultiLevelHierarchy"/>
    <dgm:cxn modelId="{15E0245E-5299-49B1-BB65-2F2FA5657EE0}" type="presOf" srcId="{C05E076A-15AD-4AF9-8EA0-33382159F2C4}" destId="{563D3561-78D6-4D8F-8E0F-3D2CE33A0B67}" srcOrd="0" destOrd="0" presId="urn:microsoft.com/office/officeart/2008/layout/HorizontalMultiLevelHierarchy"/>
    <dgm:cxn modelId="{A8EFC641-FD1A-4B38-BED4-D0177CB0522B}" srcId="{83F02B0F-8207-4554-8C88-0BDE2392692D}" destId="{060DC2B3-FD75-45FC-8FED-E9D7427B37DE}" srcOrd="1" destOrd="0" parTransId="{E16F73A7-56F9-4E49-A63A-3410420C250A}" sibTransId="{B0A9CB0C-E686-4198-B568-3E5296DC270D}"/>
    <dgm:cxn modelId="{3902A243-4FF3-4E4A-8AA1-81EEDBCFD750}" type="presOf" srcId="{E16F73A7-56F9-4E49-A63A-3410420C250A}" destId="{DA888376-7E20-4785-B017-47710883DA25}" srcOrd="1" destOrd="0" presId="urn:microsoft.com/office/officeart/2008/layout/HorizontalMultiLevelHierarchy"/>
    <dgm:cxn modelId="{3237A868-71F3-45B9-9FB9-FE213BE2DC79}" type="presOf" srcId="{084270DC-AF11-46CB-BF9E-575F62314FD1}" destId="{015405C3-833A-4FCB-B5FB-B19E4BE2941C}" srcOrd="1" destOrd="0" presId="urn:microsoft.com/office/officeart/2008/layout/HorizontalMultiLevelHierarchy"/>
    <dgm:cxn modelId="{0EBA1871-5BF4-41B8-832E-27282BB6DEC7}" type="presOf" srcId="{084270DC-AF11-46CB-BF9E-575F62314FD1}" destId="{862935D9-1A45-4215-97D8-1CC41E2BC6E2}" srcOrd="0" destOrd="0" presId="urn:microsoft.com/office/officeart/2008/layout/HorizontalMultiLevelHierarchy"/>
    <dgm:cxn modelId="{05E6F455-55BA-44D9-8367-B2CFBEBF1AB8}" type="presOf" srcId="{E3680E10-9FF1-48D8-B0C7-5ACBD0196C67}" destId="{C2B2B206-1E7B-4F0B-B207-0DE0635F21BB}" srcOrd="1" destOrd="0" presId="urn:microsoft.com/office/officeart/2008/layout/HorizontalMultiLevelHierarchy"/>
    <dgm:cxn modelId="{8FDA065A-003B-4062-B667-7FB8DBC69B86}" type="presOf" srcId="{A6EEFB10-7395-49C2-ABB3-FF5A06E0AF83}" destId="{42E6FCF8-B5F0-41CD-B1C7-04ED8FB3E39D}" srcOrd="0" destOrd="0" presId="urn:microsoft.com/office/officeart/2008/layout/HorizontalMultiLevelHierarchy"/>
    <dgm:cxn modelId="{F5E8F17B-3FBA-4795-B1DB-8F38852ABDBC}" type="presOf" srcId="{204819FF-0654-47FD-A625-F0B92564481E}" destId="{B98CED63-C4C7-4F45-90F4-F9A6CBF914E9}" srcOrd="0" destOrd="0" presId="urn:microsoft.com/office/officeart/2008/layout/HorizontalMultiLevelHierarchy"/>
    <dgm:cxn modelId="{82E2387C-F2CE-4A91-BD00-0B390B43BFF0}" type="presOf" srcId="{F4A7A718-6F9A-4BFE-A88E-7530E408BE4D}" destId="{80678CB7-988F-4EC3-9881-7191B9B8AB4F}" srcOrd="1" destOrd="0" presId="urn:microsoft.com/office/officeart/2008/layout/HorizontalMultiLevelHierarchy"/>
    <dgm:cxn modelId="{F3CFEC87-358E-41F0-A523-AF02D53113BE}" srcId="{E65432E5-F960-43AB-8F04-E6931B3387F8}" destId="{CD6DC070-ECAC-4523-99DF-8FDDC37C43AB}" srcOrd="3" destOrd="0" parTransId="{CFE5E31D-2081-4676-9390-EFD47DB72EB6}" sibTransId="{2CFC5B5D-62CC-4A5D-8636-61C1F3AF9DEB}"/>
    <dgm:cxn modelId="{B0A8A888-F6C0-46E7-9A1A-DF204CB1EB0E}" type="presOf" srcId="{101D0063-1FEE-4AC3-BF12-BB56BA4D8185}" destId="{9FC704B2-67CC-4FEE-AC68-511B35194494}" srcOrd="1" destOrd="0" presId="urn:microsoft.com/office/officeart/2008/layout/HorizontalMultiLevelHierarchy"/>
    <dgm:cxn modelId="{B3A07397-13D8-4384-BE42-95D12A04B4E4}" srcId="{204819FF-0654-47FD-A625-F0B92564481E}" destId="{E65432E5-F960-43AB-8F04-E6931B3387F8}" srcOrd="0" destOrd="0" parTransId="{084270DC-AF11-46CB-BF9E-575F62314FD1}" sibTransId="{A956E5C6-08E7-47B7-AE09-720970DEA5D4}"/>
    <dgm:cxn modelId="{72C05797-C37B-4A24-AB87-EDDB949D96AD}" type="presOf" srcId="{19C8B958-0D08-4B68-A3D0-8926DD341374}" destId="{B6B607CC-9D78-4F0D-A5BF-022F28FDA389}" srcOrd="1" destOrd="0" presId="urn:microsoft.com/office/officeart/2008/layout/HorizontalMultiLevelHierarchy"/>
    <dgm:cxn modelId="{13306A9C-BCCC-4798-8FAB-2B272616259D}" type="presOf" srcId="{060DC2B3-FD75-45FC-8FED-E9D7427B37DE}" destId="{4C7B2284-7AE1-4E7F-BE9C-E82D11AFA466}" srcOrd="0" destOrd="0" presId="urn:microsoft.com/office/officeart/2008/layout/HorizontalMultiLevelHierarchy"/>
    <dgm:cxn modelId="{7C28619D-713D-4E45-A66D-FB8364AFF908}" type="presOf" srcId="{E65432E5-F960-43AB-8F04-E6931B3387F8}" destId="{371AC0F6-A9DC-45E9-BEEF-F45E42B01A5D}" srcOrd="0" destOrd="0" presId="urn:microsoft.com/office/officeart/2008/layout/HorizontalMultiLevelHierarchy"/>
    <dgm:cxn modelId="{6FF58DA3-A1A1-4896-94F4-3F75E7739820}" type="presOf" srcId="{065223B0-0770-4D61-BAD6-2543C948DD3A}" destId="{D01777AE-87CB-49EC-B30F-AECA8602B282}" srcOrd="0" destOrd="0" presId="urn:microsoft.com/office/officeart/2008/layout/HorizontalMultiLevelHierarchy"/>
    <dgm:cxn modelId="{9E1CE1A3-66A8-4C60-B9E0-389D61D4FB4A}" type="presOf" srcId="{20F73A53-A1B1-4EA7-A3C4-B35F08065094}" destId="{38EFFB69-CBC5-4722-9A70-2D7EC4246410}" srcOrd="0" destOrd="0" presId="urn:microsoft.com/office/officeart/2008/layout/HorizontalMultiLevelHierarchy"/>
    <dgm:cxn modelId="{A78399A4-3E75-453D-A45D-E69C3BF68D74}" type="presOf" srcId="{7F019A70-3053-4DA9-A005-D42A1D53B9E1}" destId="{29DE202C-3403-47DC-9C90-BCD18E744652}" srcOrd="0" destOrd="0" presId="urn:microsoft.com/office/officeart/2008/layout/HorizontalMultiLevelHierarchy"/>
    <dgm:cxn modelId="{5B090EA7-A8F4-4B36-B7C9-EFFEDE2F8924}" type="presOf" srcId="{5E76F173-5967-4B42-9D08-7EC635F7A87B}" destId="{544840CD-78B2-4204-BD62-3844368C952B}" srcOrd="1" destOrd="0" presId="urn:microsoft.com/office/officeart/2008/layout/HorizontalMultiLevelHierarchy"/>
    <dgm:cxn modelId="{213BE9B9-1230-4FD4-BFBF-6403DA6D5D33}" type="presOf" srcId="{6374A379-1ED0-46FE-BD44-A9059C2909A7}" destId="{D683A161-3F35-43DD-AD9D-5ACEBB8C6B74}" srcOrd="0" destOrd="0" presId="urn:microsoft.com/office/officeart/2008/layout/HorizontalMultiLevelHierarchy"/>
    <dgm:cxn modelId="{5DFD46BF-2F2E-4772-89D4-CD0E8AEF49E4}" type="presOf" srcId="{E16F73A7-56F9-4E49-A63A-3410420C250A}" destId="{187CF142-EE45-4E1C-AAB4-2E538B5C55F1}" srcOrd="0" destOrd="0" presId="urn:microsoft.com/office/officeart/2008/layout/HorizontalMultiLevelHierarchy"/>
    <dgm:cxn modelId="{21A091BF-63C8-4FA6-9902-BC4E2AD82DA8}" srcId="{E65432E5-F960-43AB-8F04-E6931B3387F8}" destId="{6374A379-1ED0-46FE-BD44-A9059C2909A7}" srcOrd="1" destOrd="0" parTransId="{065223B0-0770-4D61-BAD6-2543C948DD3A}" sibTransId="{8F4950EB-995B-4A0D-AFCA-65A0751A803A}"/>
    <dgm:cxn modelId="{5C3BDCCA-73E0-430E-B2C9-DBE82A48430C}" type="presOf" srcId="{065223B0-0770-4D61-BAD6-2543C948DD3A}" destId="{1E002270-DA5C-4BE9-8C74-B25212CBC05E}" srcOrd="1" destOrd="0" presId="urn:microsoft.com/office/officeart/2008/layout/HorizontalMultiLevelHierarchy"/>
    <dgm:cxn modelId="{91FBA9CF-28B3-420E-8B83-72D73119D606}" type="presOf" srcId="{CFE5E31D-2081-4676-9390-EFD47DB72EB6}" destId="{C4995445-4CD2-4E33-BAD9-E33AF119F253}" srcOrd="0" destOrd="0" presId="urn:microsoft.com/office/officeart/2008/layout/HorizontalMultiLevelHierarchy"/>
    <dgm:cxn modelId="{C9C943D2-AD5E-4C85-AD0C-3B654483B6C0}" type="presOf" srcId="{ADEFC06B-9D0E-4223-8D72-7A9A8692DA83}" destId="{A0CDF16B-AB5A-45B9-8CCB-DB6612EAFF88}" srcOrd="0" destOrd="0" presId="urn:microsoft.com/office/officeart/2008/layout/HorizontalMultiLevelHierarchy"/>
    <dgm:cxn modelId="{08C12ED3-0B64-43D7-AE26-BD8A560D6AA7}" type="presOf" srcId="{F4A7A718-6F9A-4BFE-A88E-7530E408BE4D}" destId="{541813B3-2206-4146-A286-332527C16AA3}" srcOrd="0" destOrd="0" presId="urn:microsoft.com/office/officeart/2008/layout/HorizontalMultiLevelHierarchy"/>
    <dgm:cxn modelId="{1E16F3D6-47A9-422F-B381-AAC85F2F421E}" srcId="{E65432E5-F960-43AB-8F04-E6931B3387F8}" destId="{C6D81465-42B2-4ED0-B144-2B92B71931E2}" srcOrd="0" destOrd="0" parTransId="{5E76F173-5967-4B42-9D08-7EC635F7A87B}" sibTransId="{4E250A1F-16F1-4944-B813-25AB643805FE}"/>
    <dgm:cxn modelId="{F64E52E7-7105-47F2-B6BE-E3D2CC04CF60}" srcId="{83F02B0F-8207-4554-8C88-0BDE2392692D}" destId="{8F777241-6C31-4425-9B59-06E8EECDF38B}" srcOrd="2" destOrd="0" parTransId="{F4A7A718-6F9A-4BFE-A88E-7530E408BE4D}" sibTransId="{C0CCAF0A-0850-4FC6-A183-E86B21EE3A31}"/>
    <dgm:cxn modelId="{310016F0-692D-437C-BC37-A0DF700F8CD8}" type="presOf" srcId="{F27D118D-D9C9-442A-9EFC-6888874E9906}" destId="{E6805AD9-BB6C-4805-AEDB-56B2BDFE1676}" srcOrd="0" destOrd="0" presId="urn:microsoft.com/office/officeart/2008/layout/HorizontalMultiLevelHierarchy"/>
    <dgm:cxn modelId="{320D80F8-176B-482E-85DC-B52918CC9B0B}" srcId="{E65432E5-F960-43AB-8F04-E6931B3387F8}" destId="{7B333A1E-C996-437C-8646-B0465C0C1235}" srcOrd="4" destOrd="0" parTransId="{A6EEFB10-7395-49C2-ABB3-FF5A06E0AF83}" sibTransId="{C7C5FE99-B34C-4BA2-B98A-8934BD640647}"/>
    <dgm:cxn modelId="{D6E6F9FB-EE46-4B55-9423-6859144071F0}" type="presOf" srcId="{A6EEFB10-7395-49C2-ABB3-FF5A06E0AF83}" destId="{612BF678-663F-41CC-A681-9DD3BBD346E0}" srcOrd="1" destOrd="0" presId="urn:microsoft.com/office/officeart/2008/layout/HorizontalMultiLevelHierarchy"/>
    <dgm:cxn modelId="{BA453FFD-920B-47CF-8341-890DFA86B8BA}" srcId="{83F02B0F-8207-4554-8C88-0BDE2392692D}" destId="{F27D118D-D9C9-442A-9EFC-6888874E9906}" srcOrd="0" destOrd="0" parTransId="{C05E076A-15AD-4AF9-8EA0-33382159F2C4}" sibTransId="{840212D2-D9E0-4E88-B16F-8319C413DCD6}"/>
    <dgm:cxn modelId="{9CD147BA-E32A-4A96-B15B-489EA77EF161}" type="presParOf" srcId="{38EFFB69-CBC5-4722-9A70-2D7EC4246410}" destId="{E7F7987D-D10F-43C1-895E-447E2ABCE1CD}" srcOrd="0" destOrd="0" presId="urn:microsoft.com/office/officeart/2008/layout/HorizontalMultiLevelHierarchy"/>
    <dgm:cxn modelId="{85167C4B-5FDA-4EF7-B00D-EC2542FB5634}" type="presParOf" srcId="{E7F7987D-D10F-43C1-895E-447E2ABCE1CD}" destId="{B98CED63-C4C7-4F45-90F4-F9A6CBF914E9}" srcOrd="0" destOrd="0" presId="urn:microsoft.com/office/officeart/2008/layout/HorizontalMultiLevelHierarchy"/>
    <dgm:cxn modelId="{BC74D2D1-A6FF-401C-B62F-B0275D84568D}" type="presParOf" srcId="{E7F7987D-D10F-43C1-895E-447E2ABCE1CD}" destId="{171E9DBC-260C-4B8A-BB19-117F000EAA21}" srcOrd="1" destOrd="0" presId="urn:microsoft.com/office/officeart/2008/layout/HorizontalMultiLevelHierarchy"/>
    <dgm:cxn modelId="{8CEFDDEA-CEA9-4067-BB5A-8FE38ADFC9CB}" type="presParOf" srcId="{171E9DBC-260C-4B8A-BB19-117F000EAA21}" destId="{862935D9-1A45-4215-97D8-1CC41E2BC6E2}" srcOrd="0" destOrd="0" presId="urn:microsoft.com/office/officeart/2008/layout/HorizontalMultiLevelHierarchy"/>
    <dgm:cxn modelId="{28ACDF66-4219-45A2-A466-806C20236FD1}" type="presParOf" srcId="{862935D9-1A45-4215-97D8-1CC41E2BC6E2}" destId="{015405C3-833A-4FCB-B5FB-B19E4BE2941C}" srcOrd="0" destOrd="0" presId="urn:microsoft.com/office/officeart/2008/layout/HorizontalMultiLevelHierarchy"/>
    <dgm:cxn modelId="{18ADB8A0-92AD-46CE-9B17-2254D644B3AA}" type="presParOf" srcId="{171E9DBC-260C-4B8A-BB19-117F000EAA21}" destId="{5CFD6B18-4221-4444-BB99-05E6E3F1DE67}" srcOrd="1" destOrd="0" presId="urn:microsoft.com/office/officeart/2008/layout/HorizontalMultiLevelHierarchy"/>
    <dgm:cxn modelId="{E7EDF296-81B2-4E62-97F0-AEDD54A7C40A}" type="presParOf" srcId="{5CFD6B18-4221-4444-BB99-05E6E3F1DE67}" destId="{371AC0F6-A9DC-45E9-BEEF-F45E42B01A5D}" srcOrd="0" destOrd="0" presId="urn:microsoft.com/office/officeart/2008/layout/HorizontalMultiLevelHierarchy"/>
    <dgm:cxn modelId="{DB6823A7-93A7-4018-A0CB-646344B918C1}" type="presParOf" srcId="{5CFD6B18-4221-4444-BB99-05E6E3F1DE67}" destId="{C4A52B86-1C6E-4CB4-85E7-A752E973214A}" srcOrd="1" destOrd="0" presId="urn:microsoft.com/office/officeart/2008/layout/HorizontalMultiLevelHierarchy"/>
    <dgm:cxn modelId="{5232DD3A-CFF6-499D-98BF-C02F6C7FC1C3}" type="presParOf" srcId="{C4A52B86-1C6E-4CB4-85E7-A752E973214A}" destId="{DF2144E7-FB49-430E-BF43-38BCF5089747}" srcOrd="0" destOrd="0" presId="urn:microsoft.com/office/officeart/2008/layout/HorizontalMultiLevelHierarchy"/>
    <dgm:cxn modelId="{B45CAEFB-6A38-40A0-BEC2-DBB1BB9504A9}" type="presParOf" srcId="{DF2144E7-FB49-430E-BF43-38BCF5089747}" destId="{544840CD-78B2-4204-BD62-3844368C952B}" srcOrd="0" destOrd="0" presId="urn:microsoft.com/office/officeart/2008/layout/HorizontalMultiLevelHierarchy"/>
    <dgm:cxn modelId="{7978E4BB-617E-4C66-AF6F-798FDA97F245}" type="presParOf" srcId="{C4A52B86-1C6E-4CB4-85E7-A752E973214A}" destId="{B6821C39-E21D-4679-B2EE-5458A7C8DF8A}" srcOrd="1" destOrd="0" presId="urn:microsoft.com/office/officeart/2008/layout/HorizontalMultiLevelHierarchy"/>
    <dgm:cxn modelId="{03D40253-72C2-4DB5-BE07-34A17151F246}" type="presParOf" srcId="{B6821C39-E21D-4679-B2EE-5458A7C8DF8A}" destId="{0B4F9AB4-9BC9-4B5D-912E-356EED1D110C}" srcOrd="0" destOrd="0" presId="urn:microsoft.com/office/officeart/2008/layout/HorizontalMultiLevelHierarchy"/>
    <dgm:cxn modelId="{F683C151-D6D5-4646-A236-F4C96EA69DC3}" type="presParOf" srcId="{B6821C39-E21D-4679-B2EE-5458A7C8DF8A}" destId="{BEBEEF13-6635-4CCA-B567-6303CBA6FF1A}" srcOrd="1" destOrd="0" presId="urn:microsoft.com/office/officeart/2008/layout/HorizontalMultiLevelHierarchy"/>
    <dgm:cxn modelId="{7D2D9A47-0D71-487F-9977-A3965E0EBE2E}" type="presParOf" srcId="{C4A52B86-1C6E-4CB4-85E7-A752E973214A}" destId="{D01777AE-87CB-49EC-B30F-AECA8602B282}" srcOrd="2" destOrd="0" presId="urn:microsoft.com/office/officeart/2008/layout/HorizontalMultiLevelHierarchy"/>
    <dgm:cxn modelId="{6F1DCB9B-B67B-40D1-883B-8E35BB786BEA}" type="presParOf" srcId="{D01777AE-87CB-49EC-B30F-AECA8602B282}" destId="{1E002270-DA5C-4BE9-8C74-B25212CBC05E}" srcOrd="0" destOrd="0" presId="urn:microsoft.com/office/officeart/2008/layout/HorizontalMultiLevelHierarchy"/>
    <dgm:cxn modelId="{25FD5DD3-1DE9-4D0B-B27B-DC178229E281}" type="presParOf" srcId="{C4A52B86-1C6E-4CB4-85E7-A752E973214A}" destId="{6B954CE3-312D-4D2C-9492-2268A9107683}" srcOrd="3" destOrd="0" presId="urn:microsoft.com/office/officeart/2008/layout/HorizontalMultiLevelHierarchy"/>
    <dgm:cxn modelId="{7C0C002C-1B9C-4794-8AF3-C1AA16F82A89}" type="presParOf" srcId="{6B954CE3-312D-4D2C-9492-2268A9107683}" destId="{D683A161-3F35-43DD-AD9D-5ACEBB8C6B74}" srcOrd="0" destOrd="0" presId="urn:microsoft.com/office/officeart/2008/layout/HorizontalMultiLevelHierarchy"/>
    <dgm:cxn modelId="{DD739E8E-E8E2-494B-B3C9-5B76E5AF2D22}" type="presParOf" srcId="{6B954CE3-312D-4D2C-9492-2268A9107683}" destId="{2ADD0540-3EB0-4045-8251-0D19FC48DA4D}" srcOrd="1" destOrd="0" presId="urn:microsoft.com/office/officeart/2008/layout/HorizontalMultiLevelHierarchy"/>
    <dgm:cxn modelId="{E3FD061C-E926-4B64-987C-DBC7C9A08BB3}" type="presParOf" srcId="{C4A52B86-1C6E-4CB4-85E7-A752E973214A}" destId="{313B4106-758D-480B-910C-238B5DCFCC6A}" srcOrd="4" destOrd="0" presId="urn:microsoft.com/office/officeart/2008/layout/HorizontalMultiLevelHierarchy"/>
    <dgm:cxn modelId="{1A22CD3C-7CEC-43F2-BB15-355FCC614F70}" type="presParOf" srcId="{313B4106-758D-480B-910C-238B5DCFCC6A}" destId="{9FC704B2-67CC-4FEE-AC68-511B35194494}" srcOrd="0" destOrd="0" presId="urn:microsoft.com/office/officeart/2008/layout/HorizontalMultiLevelHierarchy"/>
    <dgm:cxn modelId="{225E4B5F-C7E5-4751-B236-7DE9DBA8DF39}" type="presParOf" srcId="{C4A52B86-1C6E-4CB4-85E7-A752E973214A}" destId="{0C293218-C6A5-4152-B23E-52ED6DA9607E}" srcOrd="5" destOrd="0" presId="urn:microsoft.com/office/officeart/2008/layout/HorizontalMultiLevelHierarchy"/>
    <dgm:cxn modelId="{5C432490-3F0C-428E-8E2B-A02A91D3CD37}" type="presParOf" srcId="{0C293218-C6A5-4152-B23E-52ED6DA9607E}" destId="{A0CDF16B-AB5A-45B9-8CCB-DB6612EAFF88}" srcOrd="0" destOrd="0" presId="urn:microsoft.com/office/officeart/2008/layout/HorizontalMultiLevelHierarchy"/>
    <dgm:cxn modelId="{AFE6CDB8-81FE-4672-B5A3-01F1B90CC9A6}" type="presParOf" srcId="{0C293218-C6A5-4152-B23E-52ED6DA9607E}" destId="{A8EC7B85-6DFB-442C-B231-1439A24BFDAA}" srcOrd="1" destOrd="0" presId="urn:microsoft.com/office/officeart/2008/layout/HorizontalMultiLevelHierarchy"/>
    <dgm:cxn modelId="{50D84600-3D3B-4BCE-A0C1-F012F4C9FACB}" type="presParOf" srcId="{C4A52B86-1C6E-4CB4-85E7-A752E973214A}" destId="{C4995445-4CD2-4E33-BAD9-E33AF119F253}" srcOrd="6" destOrd="0" presId="urn:microsoft.com/office/officeart/2008/layout/HorizontalMultiLevelHierarchy"/>
    <dgm:cxn modelId="{12CBCE54-08CE-4B12-AB5F-7425CB301D48}" type="presParOf" srcId="{C4995445-4CD2-4E33-BAD9-E33AF119F253}" destId="{9CC659F2-6BE1-4712-92C1-81E69D5CF667}" srcOrd="0" destOrd="0" presId="urn:microsoft.com/office/officeart/2008/layout/HorizontalMultiLevelHierarchy"/>
    <dgm:cxn modelId="{092A57DB-7341-4E44-B016-BDFC55A848C4}" type="presParOf" srcId="{C4A52B86-1C6E-4CB4-85E7-A752E973214A}" destId="{CC753175-71AF-4C35-BAAD-A862F5B63F10}" srcOrd="7" destOrd="0" presId="urn:microsoft.com/office/officeart/2008/layout/HorizontalMultiLevelHierarchy"/>
    <dgm:cxn modelId="{336DC503-9512-4967-BF85-8AF5794FDA68}" type="presParOf" srcId="{CC753175-71AF-4C35-BAAD-A862F5B63F10}" destId="{54941F54-5E89-4143-90A6-627E39C6BDEA}" srcOrd="0" destOrd="0" presId="urn:microsoft.com/office/officeart/2008/layout/HorizontalMultiLevelHierarchy"/>
    <dgm:cxn modelId="{6750A74E-9792-4710-AC29-3DB8A5916A5D}" type="presParOf" srcId="{CC753175-71AF-4C35-BAAD-A862F5B63F10}" destId="{750FC718-D278-4FE3-B207-DE9A94650CFB}" srcOrd="1" destOrd="0" presId="urn:microsoft.com/office/officeart/2008/layout/HorizontalMultiLevelHierarchy"/>
    <dgm:cxn modelId="{0101A450-36C5-4674-ABBF-B58A20B7DBAE}" type="presParOf" srcId="{C4A52B86-1C6E-4CB4-85E7-A752E973214A}" destId="{42E6FCF8-B5F0-41CD-B1C7-04ED8FB3E39D}" srcOrd="8" destOrd="0" presId="urn:microsoft.com/office/officeart/2008/layout/HorizontalMultiLevelHierarchy"/>
    <dgm:cxn modelId="{9A20097C-EEF4-4401-8BE1-2E231E13D0A4}" type="presParOf" srcId="{42E6FCF8-B5F0-41CD-B1C7-04ED8FB3E39D}" destId="{612BF678-663F-41CC-A681-9DD3BBD346E0}" srcOrd="0" destOrd="0" presId="urn:microsoft.com/office/officeart/2008/layout/HorizontalMultiLevelHierarchy"/>
    <dgm:cxn modelId="{B94CA288-3E81-4390-ADD8-C5FD48BE94A5}" type="presParOf" srcId="{C4A52B86-1C6E-4CB4-85E7-A752E973214A}" destId="{31476851-67E3-415E-ABBA-E1D2E8051BBE}" srcOrd="9" destOrd="0" presId="urn:microsoft.com/office/officeart/2008/layout/HorizontalMultiLevelHierarchy"/>
    <dgm:cxn modelId="{5B79732D-FB51-4F26-9DF7-3F5F51B5D175}" type="presParOf" srcId="{31476851-67E3-415E-ABBA-E1D2E8051BBE}" destId="{C7B92B92-D4E1-478B-B427-7BE5896C1033}" srcOrd="0" destOrd="0" presId="urn:microsoft.com/office/officeart/2008/layout/HorizontalMultiLevelHierarchy"/>
    <dgm:cxn modelId="{01DD23D4-66BA-40FB-A13B-981EA444F000}" type="presParOf" srcId="{31476851-67E3-415E-ABBA-E1D2E8051BBE}" destId="{F3A41EB1-CA77-4F36-99A2-4ECB18540DA0}" srcOrd="1" destOrd="0" presId="urn:microsoft.com/office/officeart/2008/layout/HorizontalMultiLevelHierarchy"/>
    <dgm:cxn modelId="{A51A1CE2-547A-44B3-A8C5-BAFEAE80A348}" type="presParOf" srcId="{171E9DBC-260C-4B8A-BB19-117F000EAA21}" destId="{0943DDCE-E0E9-4364-879B-49C03DAECCCC}" srcOrd="2" destOrd="0" presId="urn:microsoft.com/office/officeart/2008/layout/HorizontalMultiLevelHierarchy"/>
    <dgm:cxn modelId="{9EC5A68A-3FD0-44BB-9A57-2240282A1CBE}" type="presParOf" srcId="{0943DDCE-E0E9-4364-879B-49C03DAECCCC}" destId="{B6B607CC-9D78-4F0D-A5BF-022F28FDA389}" srcOrd="0" destOrd="0" presId="urn:microsoft.com/office/officeart/2008/layout/HorizontalMultiLevelHierarchy"/>
    <dgm:cxn modelId="{B863497B-88DE-4537-9BF3-8A4FD73D2E5A}" type="presParOf" srcId="{171E9DBC-260C-4B8A-BB19-117F000EAA21}" destId="{DDE2F2E9-501B-4FA9-B7C5-058ED946F1EA}" srcOrd="3" destOrd="0" presId="urn:microsoft.com/office/officeart/2008/layout/HorizontalMultiLevelHierarchy"/>
    <dgm:cxn modelId="{8C6A7325-2892-4678-AB5F-D511A8504392}" type="presParOf" srcId="{DDE2F2E9-501B-4FA9-B7C5-058ED946F1EA}" destId="{1A83DA40-58DC-4AF4-9E22-7957805C34BC}" srcOrd="0" destOrd="0" presId="urn:microsoft.com/office/officeart/2008/layout/HorizontalMultiLevelHierarchy"/>
    <dgm:cxn modelId="{F5EC1226-8812-4E59-AB67-EA6D6748B7FC}" type="presParOf" srcId="{DDE2F2E9-501B-4FA9-B7C5-058ED946F1EA}" destId="{E982E59A-0190-4576-A0F2-80937F861B44}" srcOrd="1" destOrd="0" presId="urn:microsoft.com/office/officeart/2008/layout/HorizontalMultiLevelHierarchy"/>
    <dgm:cxn modelId="{FC09FCBB-8EAD-424B-885A-22285931EC19}" type="presParOf" srcId="{E982E59A-0190-4576-A0F2-80937F861B44}" destId="{563D3561-78D6-4D8F-8E0F-3D2CE33A0B67}" srcOrd="0" destOrd="0" presId="urn:microsoft.com/office/officeart/2008/layout/HorizontalMultiLevelHierarchy"/>
    <dgm:cxn modelId="{949B5C57-2361-4C6F-A830-225F91F25CEF}" type="presParOf" srcId="{563D3561-78D6-4D8F-8E0F-3D2CE33A0B67}" destId="{602FCADE-F7EB-4288-8CC3-1C5AB7D37FDF}" srcOrd="0" destOrd="0" presId="urn:microsoft.com/office/officeart/2008/layout/HorizontalMultiLevelHierarchy"/>
    <dgm:cxn modelId="{8F062180-1D56-4358-9FBD-8CEFDC5CDE7B}" type="presParOf" srcId="{E982E59A-0190-4576-A0F2-80937F861B44}" destId="{CA01EEFD-2959-4C76-9E42-41178A4D4068}" srcOrd="1" destOrd="0" presId="urn:microsoft.com/office/officeart/2008/layout/HorizontalMultiLevelHierarchy"/>
    <dgm:cxn modelId="{00ACC095-9ED3-4C76-B5D6-3D5B95ACE044}" type="presParOf" srcId="{CA01EEFD-2959-4C76-9E42-41178A4D4068}" destId="{E6805AD9-BB6C-4805-AEDB-56B2BDFE1676}" srcOrd="0" destOrd="0" presId="urn:microsoft.com/office/officeart/2008/layout/HorizontalMultiLevelHierarchy"/>
    <dgm:cxn modelId="{D151C15D-C229-4378-B251-7B40F9A7D76F}" type="presParOf" srcId="{CA01EEFD-2959-4C76-9E42-41178A4D4068}" destId="{050F803F-C3E2-4F45-8B5E-28BBAC9CD6A5}" srcOrd="1" destOrd="0" presId="urn:microsoft.com/office/officeart/2008/layout/HorizontalMultiLevelHierarchy"/>
    <dgm:cxn modelId="{AFBBF885-D131-44CB-8939-D66B44BA567E}" type="presParOf" srcId="{E982E59A-0190-4576-A0F2-80937F861B44}" destId="{187CF142-EE45-4E1C-AAB4-2E538B5C55F1}" srcOrd="2" destOrd="0" presId="urn:microsoft.com/office/officeart/2008/layout/HorizontalMultiLevelHierarchy"/>
    <dgm:cxn modelId="{56895B0B-27C3-4678-ADB5-2758E8101564}" type="presParOf" srcId="{187CF142-EE45-4E1C-AAB4-2E538B5C55F1}" destId="{DA888376-7E20-4785-B017-47710883DA25}" srcOrd="0" destOrd="0" presId="urn:microsoft.com/office/officeart/2008/layout/HorizontalMultiLevelHierarchy"/>
    <dgm:cxn modelId="{36C57DEC-4F82-4F6A-A1E5-90F7C839BBA3}" type="presParOf" srcId="{E982E59A-0190-4576-A0F2-80937F861B44}" destId="{1B772FE8-9FF4-4910-965A-02087218FD67}" srcOrd="3" destOrd="0" presId="urn:microsoft.com/office/officeart/2008/layout/HorizontalMultiLevelHierarchy"/>
    <dgm:cxn modelId="{A774E10D-0C16-4F90-9576-0C0B78FCFB33}" type="presParOf" srcId="{1B772FE8-9FF4-4910-965A-02087218FD67}" destId="{4C7B2284-7AE1-4E7F-BE9C-E82D11AFA466}" srcOrd="0" destOrd="0" presId="urn:microsoft.com/office/officeart/2008/layout/HorizontalMultiLevelHierarchy"/>
    <dgm:cxn modelId="{28A1096F-1FEE-4DD7-A471-B9158B3C89CC}" type="presParOf" srcId="{1B772FE8-9FF4-4910-965A-02087218FD67}" destId="{4AC8850F-7361-4BC5-90FF-8D40501FAB66}" srcOrd="1" destOrd="0" presId="urn:microsoft.com/office/officeart/2008/layout/HorizontalMultiLevelHierarchy"/>
    <dgm:cxn modelId="{81E6079A-B1E4-4DF6-B853-309EF8CEFE6D}" type="presParOf" srcId="{E982E59A-0190-4576-A0F2-80937F861B44}" destId="{541813B3-2206-4146-A286-332527C16AA3}" srcOrd="4" destOrd="0" presId="urn:microsoft.com/office/officeart/2008/layout/HorizontalMultiLevelHierarchy"/>
    <dgm:cxn modelId="{5B2A2AA4-E33E-4BF1-90A0-F79F2B6CDBDA}" type="presParOf" srcId="{541813B3-2206-4146-A286-332527C16AA3}" destId="{80678CB7-988F-4EC3-9881-7191B9B8AB4F}" srcOrd="0" destOrd="0" presId="urn:microsoft.com/office/officeart/2008/layout/HorizontalMultiLevelHierarchy"/>
    <dgm:cxn modelId="{6809F8D2-04DE-4048-A30A-4A65276A51A5}" type="presParOf" srcId="{E982E59A-0190-4576-A0F2-80937F861B44}" destId="{3DE721E7-4084-4D00-B85A-2E684291C93E}" srcOrd="5" destOrd="0" presId="urn:microsoft.com/office/officeart/2008/layout/HorizontalMultiLevelHierarchy"/>
    <dgm:cxn modelId="{5BA634F8-4EA6-4A05-AA75-47BC604E6ADF}" type="presParOf" srcId="{3DE721E7-4084-4D00-B85A-2E684291C93E}" destId="{8CE0071C-8096-44A9-9991-71272FC76FEE}" srcOrd="0" destOrd="0" presId="urn:microsoft.com/office/officeart/2008/layout/HorizontalMultiLevelHierarchy"/>
    <dgm:cxn modelId="{5B764E79-16B0-42F9-832F-4E0AF88A3BDE}" type="presParOf" srcId="{3DE721E7-4084-4D00-B85A-2E684291C93E}" destId="{B8DDD261-7AB4-45B3-AC3C-F4E5DA5EC436}" srcOrd="1" destOrd="0" presId="urn:microsoft.com/office/officeart/2008/layout/HorizontalMultiLevelHierarchy"/>
    <dgm:cxn modelId="{54599F79-B8A5-46E4-BA9F-1438E50907CD}" type="presParOf" srcId="{E982E59A-0190-4576-A0F2-80937F861B44}" destId="{9C7FCD88-193C-4C69-8EA5-08B49A340EC0}" srcOrd="6" destOrd="0" presId="urn:microsoft.com/office/officeart/2008/layout/HorizontalMultiLevelHierarchy"/>
    <dgm:cxn modelId="{53B0755C-4811-4FCC-955F-C3C1B614D6F9}" type="presParOf" srcId="{9C7FCD88-193C-4C69-8EA5-08B49A340EC0}" destId="{C2B2B206-1E7B-4F0B-B207-0DE0635F21BB}" srcOrd="0" destOrd="0" presId="urn:microsoft.com/office/officeart/2008/layout/HorizontalMultiLevelHierarchy"/>
    <dgm:cxn modelId="{21BC5AA4-6AAF-4407-9C7D-B7F444B26879}" type="presParOf" srcId="{E982E59A-0190-4576-A0F2-80937F861B44}" destId="{B8443000-9CF6-4C7F-AE37-086811A0B298}" srcOrd="7" destOrd="0" presId="urn:microsoft.com/office/officeart/2008/layout/HorizontalMultiLevelHierarchy"/>
    <dgm:cxn modelId="{F7072033-D18E-4FB4-AA5D-C8BAE6B93FE5}" type="presParOf" srcId="{B8443000-9CF6-4C7F-AE37-086811A0B298}" destId="{29DE202C-3403-47DC-9C90-BCD18E744652}" srcOrd="0" destOrd="0" presId="urn:microsoft.com/office/officeart/2008/layout/HorizontalMultiLevelHierarchy"/>
    <dgm:cxn modelId="{CA9A1EB0-767D-441F-BFE4-503D04B66863}" type="presParOf" srcId="{B8443000-9CF6-4C7F-AE37-086811A0B298}" destId="{F66A4001-D61C-4EA8-8E6C-684802D2AD4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FCD88-193C-4C69-8EA5-08B49A340EC0}">
      <dsp:nvSpPr>
        <dsp:cNvPr id="0" name=""/>
        <dsp:cNvSpPr/>
      </dsp:nvSpPr>
      <dsp:spPr>
        <a:xfrm>
          <a:off x="3232556" y="3185479"/>
          <a:ext cx="242138" cy="692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692087"/>
              </a:lnTo>
              <a:lnTo>
                <a:pt x="242138" y="692087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35295" y="3513193"/>
        <a:ext cx="36661" cy="36661"/>
      </dsp:txXfrm>
    </dsp:sp>
    <dsp:sp modelId="{541813B3-2206-4146-A286-332527C16AA3}">
      <dsp:nvSpPr>
        <dsp:cNvPr id="0" name=""/>
        <dsp:cNvSpPr/>
      </dsp:nvSpPr>
      <dsp:spPr>
        <a:xfrm>
          <a:off x="3232556" y="3185479"/>
          <a:ext cx="242138" cy="230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230695"/>
              </a:lnTo>
              <a:lnTo>
                <a:pt x="242138" y="230695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5264" y="3292466"/>
        <a:ext cx="16722" cy="16722"/>
      </dsp:txXfrm>
    </dsp:sp>
    <dsp:sp modelId="{187CF142-EE45-4E1C-AAB4-2E538B5C55F1}">
      <dsp:nvSpPr>
        <dsp:cNvPr id="0" name=""/>
        <dsp:cNvSpPr/>
      </dsp:nvSpPr>
      <dsp:spPr>
        <a:xfrm>
          <a:off x="3232556" y="2954783"/>
          <a:ext cx="242138" cy="230695"/>
        </a:xfrm>
        <a:custGeom>
          <a:avLst/>
          <a:gdLst/>
          <a:ahLst/>
          <a:cxnLst/>
          <a:rect l="0" t="0" r="0" b="0"/>
          <a:pathLst>
            <a:path>
              <a:moveTo>
                <a:pt x="0" y="230695"/>
              </a:moveTo>
              <a:lnTo>
                <a:pt x="121069" y="230695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5264" y="3061770"/>
        <a:ext cx="16722" cy="16722"/>
      </dsp:txXfrm>
    </dsp:sp>
    <dsp:sp modelId="{563D3561-78D6-4D8F-8E0F-3D2CE33A0B67}">
      <dsp:nvSpPr>
        <dsp:cNvPr id="0" name=""/>
        <dsp:cNvSpPr/>
      </dsp:nvSpPr>
      <dsp:spPr>
        <a:xfrm>
          <a:off x="3232556" y="2493391"/>
          <a:ext cx="242138" cy="692087"/>
        </a:xfrm>
        <a:custGeom>
          <a:avLst/>
          <a:gdLst/>
          <a:ahLst/>
          <a:cxnLst/>
          <a:rect l="0" t="0" r="0" b="0"/>
          <a:pathLst>
            <a:path>
              <a:moveTo>
                <a:pt x="0" y="692087"/>
              </a:moveTo>
              <a:lnTo>
                <a:pt x="121069" y="692087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35295" y="2821105"/>
        <a:ext cx="36661" cy="36661"/>
      </dsp:txXfrm>
    </dsp:sp>
    <dsp:sp modelId="{0943DDCE-E0E9-4364-879B-49C03DAECCCC}">
      <dsp:nvSpPr>
        <dsp:cNvPr id="0" name=""/>
        <dsp:cNvSpPr/>
      </dsp:nvSpPr>
      <dsp:spPr>
        <a:xfrm>
          <a:off x="1779725" y="2147347"/>
          <a:ext cx="242138" cy="103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1038131"/>
              </a:lnTo>
              <a:lnTo>
                <a:pt x="242138" y="103813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74145" y="2639764"/>
        <a:ext cx="53299" cy="53299"/>
      </dsp:txXfrm>
    </dsp:sp>
    <dsp:sp modelId="{42E6FCF8-B5F0-41CD-B1C7-04ED8FB3E39D}">
      <dsp:nvSpPr>
        <dsp:cNvPr id="0" name=""/>
        <dsp:cNvSpPr/>
      </dsp:nvSpPr>
      <dsp:spPr>
        <a:xfrm>
          <a:off x="3232556" y="1109216"/>
          <a:ext cx="242138" cy="922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922783"/>
              </a:lnTo>
              <a:lnTo>
                <a:pt x="242138" y="922783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29775" y="1546757"/>
        <a:ext cx="47701" cy="47701"/>
      </dsp:txXfrm>
    </dsp:sp>
    <dsp:sp modelId="{C4995445-4CD2-4E33-BAD9-E33AF119F253}">
      <dsp:nvSpPr>
        <dsp:cNvPr id="0" name=""/>
        <dsp:cNvSpPr/>
      </dsp:nvSpPr>
      <dsp:spPr>
        <a:xfrm>
          <a:off x="3232556" y="1109216"/>
          <a:ext cx="242138" cy="461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461391"/>
              </a:lnTo>
              <a:lnTo>
                <a:pt x="242138" y="461391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0599" y="1326885"/>
        <a:ext cx="26053" cy="26053"/>
      </dsp:txXfrm>
    </dsp:sp>
    <dsp:sp modelId="{313B4106-758D-480B-910C-238B5DCFCC6A}">
      <dsp:nvSpPr>
        <dsp:cNvPr id="0" name=""/>
        <dsp:cNvSpPr/>
      </dsp:nvSpPr>
      <dsp:spPr>
        <a:xfrm>
          <a:off x="3232556" y="1063496"/>
          <a:ext cx="2421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138" y="4572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7572" y="1103162"/>
        <a:ext cx="12106" cy="12106"/>
      </dsp:txXfrm>
    </dsp:sp>
    <dsp:sp modelId="{D01777AE-87CB-49EC-B30F-AECA8602B282}">
      <dsp:nvSpPr>
        <dsp:cNvPr id="0" name=""/>
        <dsp:cNvSpPr/>
      </dsp:nvSpPr>
      <dsp:spPr>
        <a:xfrm>
          <a:off x="3232556" y="647824"/>
          <a:ext cx="242138" cy="461391"/>
        </a:xfrm>
        <a:custGeom>
          <a:avLst/>
          <a:gdLst/>
          <a:ahLst/>
          <a:cxnLst/>
          <a:rect l="0" t="0" r="0" b="0"/>
          <a:pathLst>
            <a:path>
              <a:moveTo>
                <a:pt x="0" y="461391"/>
              </a:moveTo>
              <a:lnTo>
                <a:pt x="121069" y="461391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0599" y="865493"/>
        <a:ext cx="26053" cy="26053"/>
      </dsp:txXfrm>
    </dsp:sp>
    <dsp:sp modelId="{DF2144E7-FB49-430E-BF43-38BCF5089747}">
      <dsp:nvSpPr>
        <dsp:cNvPr id="0" name=""/>
        <dsp:cNvSpPr/>
      </dsp:nvSpPr>
      <dsp:spPr>
        <a:xfrm>
          <a:off x="3232556" y="186432"/>
          <a:ext cx="242138" cy="922783"/>
        </a:xfrm>
        <a:custGeom>
          <a:avLst/>
          <a:gdLst/>
          <a:ahLst/>
          <a:cxnLst/>
          <a:rect l="0" t="0" r="0" b="0"/>
          <a:pathLst>
            <a:path>
              <a:moveTo>
                <a:pt x="0" y="922783"/>
              </a:moveTo>
              <a:lnTo>
                <a:pt x="121069" y="922783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29775" y="623973"/>
        <a:ext cx="47701" cy="47701"/>
      </dsp:txXfrm>
    </dsp:sp>
    <dsp:sp modelId="{862935D9-1A45-4215-97D8-1CC41E2BC6E2}">
      <dsp:nvSpPr>
        <dsp:cNvPr id="0" name=""/>
        <dsp:cNvSpPr/>
      </dsp:nvSpPr>
      <dsp:spPr>
        <a:xfrm>
          <a:off x="1779725" y="1109216"/>
          <a:ext cx="242138" cy="1038131"/>
        </a:xfrm>
        <a:custGeom>
          <a:avLst/>
          <a:gdLst/>
          <a:ahLst/>
          <a:cxnLst/>
          <a:rect l="0" t="0" r="0" b="0"/>
          <a:pathLst>
            <a:path>
              <a:moveTo>
                <a:pt x="0" y="1038131"/>
              </a:moveTo>
              <a:lnTo>
                <a:pt x="121069" y="1038131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74145" y="1601632"/>
        <a:ext cx="53299" cy="53299"/>
      </dsp:txXfrm>
    </dsp:sp>
    <dsp:sp modelId="{B98CED63-C4C7-4F45-90F4-F9A6CBF914E9}">
      <dsp:nvSpPr>
        <dsp:cNvPr id="0" name=""/>
        <dsp:cNvSpPr/>
      </dsp:nvSpPr>
      <dsp:spPr>
        <a:xfrm rot="16200000">
          <a:off x="623817" y="1962791"/>
          <a:ext cx="1942703" cy="369113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 dirty="0"/>
            <a:t>Augmentacija slika</a:t>
          </a:r>
          <a:endParaRPr lang="en-GB" sz="1800" kern="1200" dirty="0"/>
        </a:p>
      </dsp:txBody>
      <dsp:txXfrm>
        <a:off x="623817" y="1962791"/>
        <a:ext cx="1942703" cy="369113"/>
      </dsp:txXfrm>
    </dsp:sp>
    <dsp:sp modelId="{371AC0F6-A9DC-45E9-BEEF-F45E42B01A5D}">
      <dsp:nvSpPr>
        <dsp:cNvPr id="0" name=""/>
        <dsp:cNvSpPr/>
      </dsp:nvSpPr>
      <dsp:spPr>
        <a:xfrm>
          <a:off x="2021864" y="924659"/>
          <a:ext cx="1210692" cy="369113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Osnovne manipulacije</a:t>
          </a:r>
          <a:endParaRPr lang="en-GB" sz="900" kern="1200" dirty="0"/>
        </a:p>
      </dsp:txBody>
      <dsp:txXfrm>
        <a:off x="2021864" y="924659"/>
        <a:ext cx="1210692" cy="369113"/>
      </dsp:txXfrm>
    </dsp:sp>
    <dsp:sp modelId="{0B4F9AB4-9BC9-4B5D-912E-356EED1D110C}">
      <dsp:nvSpPr>
        <dsp:cNvPr id="0" name=""/>
        <dsp:cNvSpPr/>
      </dsp:nvSpPr>
      <dsp:spPr>
        <a:xfrm>
          <a:off x="3474695" y="1875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Geometrijske Transformacije</a:t>
          </a:r>
          <a:endParaRPr lang="en-GB" sz="900" kern="1200" dirty="0"/>
        </a:p>
      </dsp:txBody>
      <dsp:txXfrm>
        <a:off x="3474695" y="1875"/>
        <a:ext cx="1210692" cy="369113"/>
      </dsp:txXfrm>
    </dsp:sp>
    <dsp:sp modelId="{D683A161-3F35-43DD-AD9D-5ACEBB8C6B74}">
      <dsp:nvSpPr>
        <dsp:cNvPr id="0" name=""/>
        <dsp:cNvSpPr/>
      </dsp:nvSpPr>
      <dsp:spPr>
        <a:xfrm>
          <a:off x="3474695" y="463267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 err="1"/>
            <a:t>Fotometrijske</a:t>
          </a:r>
          <a:r>
            <a:rPr lang="sr-Latn-RS" sz="900" kern="1200" dirty="0"/>
            <a:t> transformacije</a:t>
          </a:r>
          <a:endParaRPr lang="en-GB" sz="900" kern="1200" dirty="0"/>
        </a:p>
      </dsp:txBody>
      <dsp:txXfrm>
        <a:off x="3474695" y="463267"/>
        <a:ext cx="1210692" cy="369113"/>
      </dsp:txXfrm>
    </dsp:sp>
    <dsp:sp modelId="{A0CDF16B-AB5A-45B9-8CCB-DB6612EAFF88}">
      <dsp:nvSpPr>
        <dsp:cNvPr id="0" name=""/>
        <dsp:cNvSpPr/>
      </dsp:nvSpPr>
      <dsp:spPr>
        <a:xfrm>
          <a:off x="3474695" y="924659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 err="1"/>
            <a:t>Konvolucioni</a:t>
          </a:r>
          <a:r>
            <a:rPr lang="sr-Latn-RS" sz="900" kern="1200" dirty="0"/>
            <a:t> filteri</a:t>
          </a:r>
          <a:endParaRPr lang="en-GB" sz="900" kern="1200" dirty="0"/>
        </a:p>
      </dsp:txBody>
      <dsp:txXfrm>
        <a:off x="3474695" y="924659"/>
        <a:ext cx="1210692" cy="369113"/>
      </dsp:txXfrm>
    </dsp:sp>
    <dsp:sp modelId="{54941F54-5E89-4143-90A6-627E39C6BDEA}">
      <dsp:nvSpPr>
        <dsp:cNvPr id="0" name=""/>
        <dsp:cNvSpPr/>
      </dsp:nvSpPr>
      <dsp:spPr>
        <a:xfrm>
          <a:off x="3474695" y="1386051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Nasumično brisanje</a:t>
          </a:r>
          <a:endParaRPr lang="en-GB" sz="900" kern="1200" dirty="0"/>
        </a:p>
      </dsp:txBody>
      <dsp:txXfrm>
        <a:off x="3474695" y="1386051"/>
        <a:ext cx="1210692" cy="369113"/>
      </dsp:txXfrm>
    </dsp:sp>
    <dsp:sp modelId="{C7B92B92-D4E1-478B-B427-7BE5896C1033}">
      <dsp:nvSpPr>
        <dsp:cNvPr id="0" name=""/>
        <dsp:cNvSpPr/>
      </dsp:nvSpPr>
      <dsp:spPr>
        <a:xfrm>
          <a:off x="3474695" y="1847443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Mešanje slika</a:t>
          </a:r>
          <a:endParaRPr lang="en-GB" sz="900" kern="1200" dirty="0"/>
        </a:p>
      </dsp:txBody>
      <dsp:txXfrm>
        <a:off x="3474695" y="1847443"/>
        <a:ext cx="1210692" cy="369113"/>
      </dsp:txXfrm>
    </dsp:sp>
    <dsp:sp modelId="{1A83DA40-58DC-4AF4-9E22-7957805C34BC}">
      <dsp:nvSpPr>
        <dsp:cNvPr id="0" name=""/>
        <dsp:cNvSpPr/>
      </dsp:nvSpPr>
      <dsp:spPr>
        <a:xfrm>
          <a:off x="2021864" y="3000923"/>
          <a:ext cx="1210692" cy="369113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Augmentacija na bazi dubokog učenja</a:t>
          </a:r>
          <a:endParaRPr lang="en-GB" sz="900" kern="1200" dirty="0"/>
        </a:p>
      </dsp:txBody>
      <dsp:txXfrm>
        <a:off x="2021864" y="3000923"/>
        <a:ext cx="1210692" cy="369113"/>
      </dsp:txXfrm>
    </dsp:sp>
    <dsp:sp modelId="{E6805AD9-BB6C-4805-AEDB-56B2BDFE1676}">
      <dsp:nvSpPr>
        <dsp:cNvPr id="0" name=""/>
        <dsp:cNvSpPr/>
      </dsp:nvSpPr>
      <dsp:spPr>
        <a:xfrm>
          <a:off x="3474695" y="2308835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Augmentacija Pomoću GAN modela</a:t>
          </a:r>
          <a:endParaRPr lang="en-GB" sz="900" kern="1200" dirty="0"/>
        </a:p>
      </dsp:txBody>
      <dsp:txXfrm>
        <a:off x="3474695" y="2308835"/>
        <a:ext cx="1210692" cy="369113"/>
      </dsp:txXfrm>
    </dsp:sp>
    <dsp:sp modelId="{4C7B2284-7AE1-4E7F-BE9C-E82D11AFA466}">
      <dsp:nvSpPr>
        <dsp:cNvPr id="0" name=""/>
        <dsp:cNvSpPr/>
      </dsp:nvSpPr>
      <dsp:spPr>
        <a:xfrm>
          <a:off x="3474695" y="2770227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i="1" kern="1200" dirty="0" err="1"/>
            <a:t>Neural</a:t>
          </a:r>
          <a:r>
            <a:rPr lang="sr-Latn-RS" sz="900" i="1" kern="1200" dirty="0"/>
            <a:t> </a:t>
          </a:r>
          <a:r>
            <a:rPr lang="sr-Latn-RS" sz="900" i="1" kern="1200" dirty="0" err="1"/>
            <a:t>Style</a:t>
          </a:r>
          <a:r>
            <a:rPr lang="sr-Latn-RS" sz="900" i="1" kern="1200" dirty="0"/>
            <a:t> Transfer</a:t>
          </a:r>
          <a:endParaRPr lang="en-GB" sz="900" i="1" kern="1200" dirty="0"/>
        </a:p>
      </dsp:txBody>
      <dsp:txXfrm>
        <a:off x="3474695" y="2770227"/>
        <a:ext cx="1210692" cy="369113"/>
      </dsp:txXfrm>
    </dsp:sp>
    <dsp:sp modelId="{8CE0071C-8096-44A9-9991-71272FC76FEE}">
      <dsp:nvSpPr>
        <dsp:cNvPr id="0" name=""/>
        <dsp:cNvSpPr/>
      </dsp:nvSpPr>
      <dsp:spPr>
        <a:xfrm>
          <a:off x="3474695" y="3231619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i="1" kern="1200" dirty="0" err="1"/>
            <a:t>Adversarial</a:t>
          </a:r>
          <a:r>
            <a:rPr lang="sr-Latn-RS" sz="900" i="1" kern="1200" dirty="0"/>
            <a:t> </a:t>
          </a:r>
          <a:r>
            <a:rPr lang="sr-Latn-RS" sz="900" i="1" kern="1200" dirty="0" err="1"/>
            <a:t>Training</a:t>
          </a:r>
          <a:endParaRPr lang="en-GB" sz="900" i="1" kern="1200" dirty="0"/>
        </a:p>
      </dsp:txBody>
      <dsp:txXfrm>
        <a:off x="3474695" y="3231619"/>
        <a:ext cx="1210692" cy="369113"/>
      </dsp:txXfrm>
    </dsp:sp>
    <dsp:sp modelId="{29DE202C-3403-47DC-9C90-BCD18E744652}">
      <dsp:nvSpPr>
        <dsp:cNvPr id="0" name=""/>
        <dsp:cNvSpPr/>
      </dsp:nvSpPr>
      <dsp:spPr>
        <a:xfrm>
          <a:off x="3474695" y="3693011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i="0" kern="1200" dirty="0"/>
            <a:t>Generativni modeli</a:t>
          </a:r>
          <a:endParaRPr lang="en-GB" sz="900" i="0" kern="1200" dirty="0"/>
        </a:p>
      </dsp:txBody>
      <dsp:txXfrm>
        <a:off x="3474695" y="3693011"/>
        <a:ext cx="1210692" cy="369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3" r:id="rId10"/>
    <p:sldLayoutId id="2147483666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1925745" y="2804488"/>
            <a:ext cx="529251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Na primerima spoljnih scena za primenu u autonomnoj vožnji</a:t>
            </a:r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AUGMENTACIJA </a:t>
            </a:r>
            <a:r>
              <a:rPr lang="sr-Latn-RS" dirty="0">
                <a:solidFill>
                  <a:schemeClr val="accent5"/>
                </a:solidFill>
              </a:rPr>
              <a:t>SLIKA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F73E-5A56-438A-B3A9-76E5D8766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3.1.4. Translacija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D264E-57ED-4BFD-831A-5C88F0BC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247439"/>
            <a:ext cx="8065008" cy="2385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3F6F6-7F9C-4C0A-ABD8-2CCA85F68BDA}"/>
              </a:ext>
            </a:extLst>
          </p:cNvPr>
          <p:cNvSpPr txBox="1"/>
          <p:nvPr/>
        </p:nvSpPr>
        <p:spPr>
          <a:xfrm>
            <a:off x="307848" y="1341121"/>
            <a:ext cx="8680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translate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translate_percent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"x"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"y"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translate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Translacija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05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CC15-855F-4A97-ADEB-1A0AB106E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3.1.5. Afina transformacija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87031-EDBC-4ECF-8EF1-303DD561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46744"/>
            <a:ext cx="7315200" cy="2164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13B1F4-4C10-44BD-A92D-B9A4D350D41E}"/>
              </a:ext>
            </a:extLst>
          </p:cNvPr>
          <p:cNvSpPr txBox="1"/>
          <p:nvPr/>
        </p:nvSpPr>
        <p:spPr>
          <a:xfrm>
            <a:off x="725424" y="1502665"/>
            <a:ext cx="7528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shear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27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'Afina 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transformacija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6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F69A-E633-48AA-A9E9-AA9F8F8CB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571663" cy="577800"/>
          </a:xfrm>
        </p:spPr>
        <p:txBody>
          <a:bodyPr/>
          <a:lstStyle/>
          <a:p>
            <a:r>
              <a:rPr lang="sr-Latn-RS" dirty="0"/>
              <a:t>3.1.6. Perspektivna transformacija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DE1AB-85BB-4EDC-AB5E-58F79976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8" y="2281594"/>
            <a:ext cx="7339584" cy="2171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4E5AF-5AC0-428A-8DF6-3DDE179FCC96}"/>
              </a:ext>
            </a:extLst>
          </p:cNvPr>
          <p:cNvSpPr txBox="1"/>
          <p:nvPr/>
        </p:nvSpPr>
        <p:spPr>
          <a:xfrm>
            <a:off x="1200912" y="1447801"/>
            <a:ext cx="7293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perspective</a:t>
            </a:r>
            <a:r>
              <a:rPr lang="fr-FR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fr-FR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PerspectiveTransform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fr-FR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fr-FR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perspective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fr-FR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Perspektivna</a:t>
            </a:r>
            <a:r>
              <a:rPr lang="fr-FR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transformacija</a:t>
            </a:r>
            <a:r>
              <a:rPr lang="fr-FR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fr-FR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6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5DA4-BE85-48C0-8B95-607C7067D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3.1.7. Strategije za popunu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9BF6F-4CE7-434C-A981-985503BA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184" y="1194816"/>
            <a:ext cx="4949815" cy="3948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32510A-851F-4984-9024-4CDEAD1AAD0E}"/>
              </a:ext>
            </a:extLst>
          </p:cNvPr>
          <p:cNvSpPr txBox="1"/>
          <p:nvPr/>
        </p:nvSpPr>
        <p:spPr>
          <a:xfrm>
            <a:off x="463296" y="1376571"/>
            <a:ext cx="36545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modovi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Popuna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konstantom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Produžavanje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ivica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Simetrično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Refleksija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Ponavljanje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'constant'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'edge'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'symmetric'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'reflect'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'wrap'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modovi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tight_layout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'examples/Border_modes.jpg'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4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5F3A-4A8A-4B1F-9EEA-9C3E59BC5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4"/>
            <a:ext cx="6361095" cy="1100133"/>
          </a:xfrm>
        </p:spPr>
        <p:txBody>
          <a:bodyPr/>
          <a:lstStyle/>
          <a:p>
            <a:r>
              <a:rPr lang="sr-Latn-RS" dirty="0"/>
              <a:t>3.1.8. Kako geometrijske transformacije utiču na rezultate modela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28C85-0D41-4019-86DA-1CA99EC43E2C}"/>
              </a:ext>
            </a:extLst>
          </p:cNvPr>
          <p:cNvSpPr txBox="1"/>
          <p:nvPr/>
        </p:nvSpPr>
        <p:spPr>
          <a:xfrm>
            <a:off x="1217294" y="4437847"/>
            <a:ext cx="72439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L.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Taylor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G.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Nitschke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Improving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deep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generic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2018 IEEE </a:t>
            </a:r>
            <a:r>
              <a:rPr lang="sr-Latn-RS" sz="14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symposium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series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4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computational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intelligence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(SSCI)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IEEE, 2018,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1542–1547.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9209F6-CB7E-4A6B-B45C-E7D7932F0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8759"/>
              </p:ext>
            </p:extLst>
          </p:nvPr>
        </p:nvGraphicFramePr>
        <p:xfrm>
          <a:off x="880872" y="2198116"/>
          <a:ext cx="4650690" cy="18288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09552">
                  <a:extLst>
                    <a:ext uri="{9D8B030D-6E8A-4147-A177-3AD203B41FA5}">
                      <a16:colId xmlns:a16="http://schemas.microsoft.com/office/drawing/2014/main" val="2418984179"/>
                    </a:ext>
                  </a:extLst>
                </a:gridCol>
                <a:gridCol w="1270569">
                  <a:extLst>
                    <a:ext uri="{9D8B030D-6E8A-4147-A177-3AD203B41FA5}">
                      <a16:colId xmlns:a16="http://schemas.microsoft.com/office/drawing/2014/main" val="1835194314"/>
                    </a:ext>
                  </a:extLst>
                </a:gridCol>
                <a:gridCol w="1270569">
                  <a:extLst>
                    <a:ext uri="{9D8B030D-6E8A-4147-A177-3AD203B41FA5}">
                      <a16:colId xmlns:a16="http://schemas.microsoft.com/office/drawing/2014/main" val="11763534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Top-1 tačnost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Top-5 tačnost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4159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Bez augmentacija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48.13 ± 0.42%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64.50 ± 0.65%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7561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 dirty="0">
                          <a:solidFill>
                            <a:schemeClr val="bg1"/>
                          </a:solidFill>
                          <a:effectLst/>
                        </a:rPr>
                        <a:t>Refleksija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49.73 ± 1.13%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67.36 ± 1.38%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8933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Rotacija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50.80 ± 0.63%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69.41 ± 0.48%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08382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Isecanje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61.95 ± 1.01%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 dirty="0">
                          <a:solidFill>
                            <a:schemeClr val="bg1"/>
                          </a:solidFill>
                          <a:effectLst/>
                        </a:rPr>
                        <a:t>79.10 ± 0.80%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0520024"/>
                  </a:ext>
                </a:extLst>
              </a:tr>
            </a:tbl>
          </a:graphicData>
        </a:graphic>
      </p:graphicFrame>
      <p:sp>
        <p:nvSpPr>
          <p:cNvPr id="9" name="Google Shape;507;p28">
            <a:extLst>
              <a:ext uri="{FF2B5EF4-FFF2-40B4-BE49-F238E27FC236}">
                <a16:creationId xmlns:a16="http://schemas.microsoft.com/office/drawing/2014/main" id="{4E75751D-A246-4D59-AD7B-4D24BAB15645}"/>
              </a:ext>
            </a:extLst>
          </p:cNvPr>
          <p:cNvSpPr txBox="1">
            <a:spLocks/>
          </p:cNvSpPr>
          <p:nvPr/>
        </p:nvSpPr>
        <p:spPr>
          <a:xfrm>
            <a:off x="1631502" y="173403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r-Latn-RS" sz="1800" dirty="0">
                <a:solidFill>
                  <a:schemeClr val="lt1"/>
                </a:solidFill>
                <a:latin typeface="Maven Pro"/>
                <a:sym typeface="Maven Pro"/>
              </a:rPr>
              <a:t>Caltech101 skup podataka</a:t>
            </a:r>
            <a:endParaRPr lang="en-GB" sz="180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62E5A-8C8E-4030-815F-D7341B5A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74" y="1036828"/>
            <a:ext cx="3997682" cy="1082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8F9AEA-E189-46B4-93E0-A18B6FB95AF0}"/>
              </a:ext>
            </a:extLst>
          </p:cNvPr>
          <p:cNvSpPr/>
          <p:nvPr/>
        </p:nvSpPr>
        <p:spPr>
          <a:xfrm>
            <a:off x="3075432" y="3636264"/>
            <a:ext cx="2432304" cy="390652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0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D5B3-CCF4-4B41-97E5-7DBD75A5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80" y="1496400"/>
            <a:ext cx="5577840" cy="2150700"/>
          </a:xfrm>
        </p:spPr>
        <p:txBody>
          <a:bodyPr/>
          <a:lstStyle/>
          <a:p>
            <a:r>
              <a:rPr lang="sr-Latn-RS" sz="4800" dirty="0"/>
              <a:t>3.2. Transformacije nad prostorom boja (</a:t>
            </a:r>
            <a:r>
              <a:rPr lang="sr-Latn-RS" sz="4800" dirty="0" err="1">
                <a:solidFill>
                  <a:schemeClr val="accent5"/>
                </a:solidFill>
              </a:rPr>
              <a:t>Fotometrijske</a:t>
            </a:r>
            <a:r>
              <a:rPr lang="sr-Latn-RS" sz="4800" dirty="0">
                <a:solidFill>
                  <a:schemeClr val="accent5"/>
                </a:solidFill>
              </a:rPr>
              <a:t> transformacije</a:t>
            </a:r>
            <a:r>
              <a:rPr lang="sr-Latn-RS" sz="4800" dirty="0"/>
              <a:t>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299091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667DA0-E551-4166-824C-FB7F873E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435608"/>
            <a:ext cx="3534300" cy="2333667"/>
          </a:xfrm>
        </p:spPr>
        <p:txBody>
          <a:bodyPr/>
          <a:lstStyle/>
          <a:p>
            <a:r>
              <a:rPr lang="sr-Latn-RS" dirty="0"/>
              <a:t>RGB prostor</a:t>
            </a:r>
          </a:p>
          <a:p>
            <a:pPr lvl="1"/>
            <a:r>
              <a:rPr lang="sr-Latn-RS" dirty="0"/>
              <a:t>Red</a:t>
            </a:r>
          </a:p>
          <a:p>
            <a:pPr lvl="1"/>
            <a:r>
              <a:rPr lang="sr-Latn-RS" dirty="0" err="1"/>
              <a:t>Green</a:t>
            </a:r>
            <a:endParaRPr lang="sr-Latn-RS" dirty="0"/>
          </a:p>
          <a:p>
            <a:pPr lvl="1"/>
            <a:r>
              <a:rPr lang="sr-Latn-RS" dirty="0" err="1"/>
              <a:t>Blue</a:t>
            </a:r>
            <a:endParaRPr lang="sr-Latn-RS" dirty="0"/>
          </a:p>
          <a:p>
            <a:r>
              <a:rPr lang="sr-Latn-RS" dirty="0"/>
              <a:t>HSL prostor</a:t>
            </a:r>
          </a:p>
          <a:p>
            <a:pPr lvl="1"/>
            <a:r>
              <a:rPr lang="sr-Latn-RS" dirty="0" err="1"/>
              <a:t>Hue</a:t>
            </a:r>
            <a:endParaRPr lang="sr-Latn-RS" dirty="0"/>
          </a:p>
          <a:p>
            <a:pPr lvl="1"/>
            <a:r>
              <a:rPr lang="sr-Latn-RS" dirty="0" err="1"/>
              <a:t>Saturation</a:t>
            </a:r>
            <a:endParaRPr lang="sr-Latn-RS" dirty="0"/>
          </a:p>
          <a:p>
            <a:pPr lvl="1"/>
            <a:r>
              <a:rPr lang="sr-Latn-RS" dirty="0" err="1"/>
              <a:t>Lightness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3E918-BFBA-4EA6-97C3-184A1069F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468543" cy="577800"/>
          </a:xfrm>
        </p:spPr>
        <p:txBody>
          <a:bodyPr/>
          <a:lstStyle/>
          <a:p>
            <a:r>
              <a:rPr lang="sr-Latn-RS" dirty="0"/>
              <a:t>3.2.1. Prostori boja</a:t>
            </a:r>
            <a:endParaRPr lang="en-GB" dirty="0"/>
          </a:p>
        </p:txBody>
      </p:sp>
      <p:pic>
        <p:nvPicPr>
          <p:cNvPr id="4" name="Picture 3" descr="ECE 5760: Ambient TV Lighting">
            <a:extLst>
              <a:ext uri="{FF2B5EF4-FFF2-40B4-BE49-F238E27FC236}">
                <a16:creationId xmlns:a16="http://schemas.microsoft.com/office/drawing/2014/main" id="{3E311246-8336-4D52-8F83-995F7211266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t="10088" r="3657" b="6229"/>
          <a:stretch/>
        </p:blipFill>
        <p:spPr bwMode="auto">
          <a:xfrm>
            <a:off x="5623306" y="276606"/>
            <a:ext cx="2268220" cy="1828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How to Get HSV Values From RGB Colorspace and vice-versa In Python">
            <a:extLst>
              <a:ext uri="{FF2B5EF4-FFF2-40B4-BE49-F238E27FC236}">
                <a16:creationId xmlns:a16="http://schemas.microsoft.com/office/drawing/2014/main" id="{313208BD-ED12-46C1-BA6C-95E1BD4195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61" y="2449830"/>
            <a:ext cx="2437765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393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5901A-0AF8-4104-9665-5F5D413E8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48512"/>
            <a:ext cx="3534300" cy="2720763"/>
          </a:xfrm>
        </p:spPr>
        <p:txBody>
          <a:bodyPr/>
          <a:lstStyle/>
          <a:p>
            <a:r>
              <a:rPr lang="sr-Latn-RS" dirty="0"/>
              <a:t>Aritmetička operacija nad </a:t>
            </a:r>
            <a:r>
              <a:rPr lang="sr-Latn-RS" dirty="0" err="1"/>
              <a:t>Lightness</a:t>
            </a:r>
            <a:r>
              <a:rPr lang="sr-Latn-RS" dirty="0"/>
              <a:t> komponentom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91320-AF5C-46A7-9403-BC1B19477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446695" cy="577800"/>
          </a:xfrm>
        </p:spPr>
        <p:txBody>
          <a:bodyPr/>
          <a:lstStyle/>
          <a:p>
            <a:r>
              <a:rPr lang="sr-Latn-RS" dirty="0"/>
              <a:t>3.2.2. Promena osvetljenja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C36E2-552E-4923-ABF7-2B7691521281}"/>
              </a:ext>
            </a:extLst>
          </p:cNvPr>
          <p:cNvSpPr txBox="1"/>
          <p:nvPr/>
        </p:nvSpPr>
        <p:spPr>
          <a:xfrm>
            <a:off x="475568" y="1769668"/>
            <a:ext cx="40507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MultiplyAndAddToBrightness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=-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brightness2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MultiplyAndAddToBrightness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brightness3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MultiplyAndAddToBrightness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=1.5, add=-50'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=0.5, add=0'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=1, add=100'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'examples/'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'brightness'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'.jpg'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08FF4-7DD2-4283-B587-7E25A917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84" y="1130808"/>
            <a:ext cx="4516056" cy="28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35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B84F2-E0D3-4BA5-B20E-A61BEF20D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84826"/>
            <a:ext cx="2581576" cy="1127565"/>
          </a:xfrm>
        </p:spPr>
        <p:txBody>
          <a:bodyPr/>
          <a:lstStyle/>
          <a:p>
            <a:r>
              <a:rPr lang="sr-Latn-RS" dirty="0"/>
              <a:t>3.2.3. Promena nijanse i zasićenosti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7D467-E6FC-4614-922A-ED8B365C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311609"/>
            <a:ext cx="5437632" cy="2260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B45BF-1075-48F1-81A5-FF984E487279}"/>
              </a:ext>
            </a:extLst>
          </p:cNvPr>
          <p:cNvSpPr txBox="1"/>
          <p:nvPr/>
        </p:nvSpPr>
        <p:spPr>
          <a:xfrm>
            <a:off x="1207008" y="1579805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AddToHue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AddToHue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120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aug3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MultiplySaturation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aug4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MultiplySaturation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aug5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MultiplySaturation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'Hue-50'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'Hue+120'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'Sat*0.5'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'Sat*0'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'Sat*2'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'examples/'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huesat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'.jpg'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078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78F402-47E4-4576-864F-EADFF6994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737" y="1243801"/>
            <a:ext cx="3534300" cy="2090100"/>
          </a:xfrm>
        </p:spPr>
        <p:txBody>
          <a:bodyPr/>
          <a:lstStyle/>
          <a:p>
            <a:r>
              <a:rPr lang="sr-Latn-RS" dirty="0"/>
              <a:t>Simulira različita doba dana ili godine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745647-CA07-4C07-99D3-2FBBB9DEF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367703" cy="566734"/>
          </a:xfrm>
        </p:spPr>
        <p:txBody>
          <a:bodyPr/>
          <a:lstStyle/>
          <a:p>
            <a:r>
              <a:rPr lang="sr-Latn-RS" dirty="0"/>
              <a:t>3.2.4. Promena temperature</a:t>
            </a:r>
            <a:endParaRPr lang="en-GB" dirty="0"/>
          </a:p>
        </p:txBody>
      </p:sp>
      <p:pic>
        <p:nvPicPr>
          <p:cNvPr id="6" name="Picture 5" descr="undefined">
            <a:extLst>
              <a:ext uri="{FF2B5EF4-FFF2-40B4-BE49-F238E27FC236}">
                <a16:creationId xmlns:a16="http://schemas.microsoft.com/office/drawing/2014/main" id="{26B87C0C-B623-448F-AE7F-941BE585864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852" y="2165286"/>
            <a:ext cx="3608070" cy="922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FD385E-555C-4ED1-8573-491E21AC9BCF}"/>
              </a:ext>
            </a:extLst>
          </p:cNvPr>
          <p:cNvSpPr txBox="1"/>
          <p:nvPr/>
        </p:nvSpPr>
        <p:spPr>
          <a:xfrm>
            <a:off x="347472" y="1026188"/>
            <a:ext cx="4572000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ChangeColorTemperature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10000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ChangeColorTemperature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2700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'10000K'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'2700K'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]))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'examples/'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'temp'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'.jpg'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F2B69D-ECE1-43DB-B02C-A8D2BC3C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24" y="3606101"/>
            <a:ext cx="7034784" cy="14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body" idx="1"/>
          </p:nvPr>
        </p:nvSpPr>
        <p:spPr>
          <a:xfrm>
            <a:off x="597374" y="1063525"/>
            <a:ext cx="7875479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1600"/>
              </a:spcAft>
              <a:buNone/>
            </a:pPr>
            <a:r>
              <a:rPr lang="sr-Latn-RS" sz="1800" dirty="0"/>
              <a:t>Razvoj dubokog učenja (</a:t>
            </a:r>
            <a:r>
              <a:rPr lang="sr-Latn-RS" sz="1800" i="1" dirty="0" err="1"/>
              <a:t>deep</a:t>
            </a:r>
            <a:r>
              <a:rPr lang="sr-Latn-RS" sz="1800" i="1" dirty="0"/>
              <a:t> </a:t>
            </a:r>
            <a:r>
              <a:rPr lang="sr-Latn-RS" sz="1800" i="1" dirty="0" err="1"/>
              <a:t>learning</a:t>
            </a:r>
            <a:r>
              <a:rPr lang="sr-Latn-RS" sz="1800" dirty="0"/>
              <a:t>)</a:t>
            </a:r>
          </a:p>
          <a:p>
            <a:pPr marL="0" lvl="0" indent="0" algn="l" rtl="0">
              <a:lnSpc>
                <a:spcPct val="100000"/>
              </a:lnSpc>
              <a:spcAft>
                <a:spcPts val="1600"/>
              </a:spcAft>
              <a:buNone/>
            </a:pPr>
            <a:r>
              <a:rPr lang="sr-Latn-RS" sz="1800" dirty="0"/>
              <a:t>CNN zahteva velike skupove podataka za obučavanje</a:t>
            </a:r>
          </a:p>
          <a:p>
            <a:pPr marL="0" lvl="0" indent="0" algn="l" rtl="0">
              <a:lnSpc>
                <a:spcPct val="100000"/>
              </a:lnSpc>
              <a:spcAft>
                <a:spcPts val="1600"/>
              </a:spcAft>
              <a:buNone/>
            </a:pPr>
            <a:r>
              <a:rPr lang="sr-Latn-RS" sz="1800" dirty="0"/>
              <a:t>Augmentacija slika za sprečavanje </a:t>
            </a:r>
            <a:r>
              <a:rPr lang="sr-Latn-RS" sz="1800" i="1" dirty="0" err="1"/>
              <a:t>overfitting</a:t>
            </a:r>
            <a:r>
              <a:rPr lang="sr-Latn-RS" sz="1800" dirty="0"/>
              <a:t>-a</a:t>
            </a:r>
            <a:endParaRPr sz="1800"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1. </a:t>
            </a:r>
            <a:r>
              <a:rPr lang="sr-Latn-RS" sz="3600" dirty="0">
                <a:solidFill>
                  <a:schemeClr val="accent5"/>
                </a:solidFill>
              </a:rPr>
              <a:t>Uvod</a:t>
            </a:r>
            <a:endParaRPr sz="3600" dirty="0">
              <a:solidFill>
                <a:schemeClr val="accent5"/>
              </a:solidFill>
            </a:endParaRPr>
          </a:p>
        </p:txBody>
      </p:sp>
      <p:pic>
        <p:nvPicPr>
          <p:cNvPr id="1026" name="Picture 2" descr="Overview of Convolutional Neural Network in Image Classification">
            <a:extLst>
              <a:ext uri="{FF2B5EF4-FFF2-40B4-BE49-F238E27FC236}">
                <a16:creationId xmlns:a16="http://schemas.microsoft.com/office/drawing/2014/main" id="{0372FD2B-95A3-43BE-987A-9A3FCEF86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31E29"/>
              </a:clrFrom>
              <a:clrTo>
                <a:srgbClr val="031E2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31" y="2632196"/>
            <a:ext cx="4261338" cy="23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77DC09-7D01-452E-98B1-E018C425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993" y="1255503"/>
            <a:ext cx="3534300" cy="2090100"/>
          </a:xfrm>
        </p:spPr>
        <p:txBody>
          <a:bodyPr/>
          <a:lstStyle/>
          <a:p>
            <a:r>
              <a:rPr lang="sr-Latn-RS" dirty="0"/>
              <a:t>Nivo razlike u bojama objekata u pozadine</a:t>
            </a:r>
          </a:p>
          <a:p>
            <a:r>
              <a:rPr lang="sr-Latn-RS" dirty="0"/>
              <a:t>Ljudski vid je osetljiv na promene u kontrasti</a:t>
            </a:r>
          </a:p>
          <a:p>
            <a:endParaRPr lang="sr-Latn-RS" dirty="0"/>
          </a:p>
          <a:p>
            <a:r>
              <a:rPr lang="sr-Latn-RS" dirty="0"/>
              <a:t>Linearna</a:t>
            </a:r>
          </a:p>
          <a:p>
            <a:r>
              <a:rPr lang="sr-Latn-RS" dirty="0" err="1"/>
              <a:t>Sigmnoidna</a:t>
            </a:r>
            <a:endParaRPr lang="sr-Latn-RS" dirty="0"/>
          </a:p>
          <a:p>
            <a:r>
              <a:rPr lang="sr-Latn-RS" dirty="0"/>
              <a:t>Logaritamska</a:t>
            </a:r>
          </a:p>
          <a:p>
            <a:r>
              <a:rPr lang="sr-Latn-RS" dirty="0"/>
              <a:t>…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B5569-6F03-4B45-94DA-0BA34748E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411674"/>
            <a:ext cx="2948709" cy="777045"/>
          </a:xfrm>
        </p:spPr>
        <p:txBody>
          <a:bodyPr/>
          <a:lstStyle/>
          <a:p>
            <a:r>
              <a:rPr lang="sr-Latn-RS" dirty="0"/>
              <a:t>3.2.5. Promena kontrasti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BF17A-179B-4D81-A364-B8885B44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28" y="1794264"/>
            <a:ext cx="5346856" cy="3263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B5FEE-E85E-4815-B46C-40333DA8ACD1}"/>
              </a:ext>
            </a:extLst>
          </p:cNvPr>
          <p:cNvSpPr txBox="1"/>
          <p:nvPr/>
        </p:nvSpPr>
        <p:spPr>
          <a:xfrm>
            <a:off x="3703320" y="240036"/>
            <a:ext cx="49561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LinearContrast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LinearContrast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aug3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SigmoidContrast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cutoff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aug4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SigmoidContrast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cutoff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aug5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SigmoidContrast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cutoff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aug6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SigmoidContrast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cutoff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aug7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LogContrast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0.4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aug8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LogContrast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2B58BF-68C5-470F-A0C2-64F81BDF9AF9}"/>
                  </a:ext>
                </a:extLst>
              </p:cNvPr>
              <p:cNvSpPr txBox="1"/>
              <p:nvPr/>
            </p:nvSpPr>
            <p:spPr>
              <a:xfrm>
                <a:off x="5949696" y="240036"/>
                <a:ext cx="24568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=127+</m:t>
                      </m:r>
                      <m:r>
                        <m:rPr>
                          <m:sty m:val="p"/>
                        </m:rP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−127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2B58BF-68C5-470F-A0C2-64F81BDF9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696" y="240036"/>
                <a:ext cx="24568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464D7-BC15-4069-A14D-65F091CD914D}"/>
                  </a:ext>
                </a:extLst>
              </p:cNvPr>
              <p:cNvSpPr txBox="1"/>
              <p:nvPr/>
            </p:nvSpPr>
            <p:spPr>
              <a:xfrm>
                <a:off x="7434072" y="589388"/>
                <a:ext cx="1648968" cy="59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255</m:t>
                          </m:r>
                        </m:num>
                        <m:den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GB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464D7-BC15-4069-A14D-65F091CD9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072" y="589388"/>
                <a:ext cx="1648968" cy="599331"/>
              </a:xfrm>
              <a:prstGeom prst="rect">
                <a:avLst/>
              </a:prstGeom>
              <a:blipFill>
                <a:blip r:embed="rId4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28B0EE-CD27-42C9-B90B-50F72EE83B84}"/>
                  </a:ext>
                </a:extLst>
              </p:cNvPr>
              <p:cNvSpPr txBox="1"/>
              <p:nvPr/>
            </p:nvSpPr>
            <p:spPr>
              <a:xfrm>
                <a:off x="6355080" y="1277651"/>
                <a:ext cx="2444496" cy="474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=255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28B0EE-CD27-42C9-B90B-50F72EE83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277651"/>
                <a:ext cx="2444496" cy="474411"/>
              </a:xfrm>
              <a:prstGeom prst="rect">
                <a:avLst/>
              </a:prstGeom>
              <a:blipFill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7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0405D7-8F28-4941-97C3-F20C9283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783" y="457200"/>
            <a:ext cx="5654041" cy="2218944"/>
          </a:xfrm>
        </p:spPr>
        <p:txBody>
          <a:bodyPr/>
          <a:lstStyle/>
          <a:p>
            <a:pPr algn="l"/>
            <a:r>
              <a:rPr lang="sr-Latn-RS" sz="5400" dirty="0"/>
              <a:t>3.3. Transformacija </a:t>
            </a:r>
            <a:r>
              <a:rPr lang="sr-Latn-RS" sz="5400" dirty="0" err="1"/>
              <a:t>konvolucijom</a:t>
            </a:r>
            <a:endParaRPr lang="en-GB" sz="54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8640B4F-E764-4673-8ECE-1251416513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37" y="784670"/>
            <a:ext cx="2169537" cy="20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92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6A431D-87EA-4C1E-9874-A13C0D8E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72" y="1112520"/>
            <a:ext cx="3282696" cy="1910365"/>
          </a:xfrm>
        </p:spPr>
        <p:txBody>
          <a:bodyPr/>
          <a:lstStyle/>
          <a:p>
            <a:r>
              <a:rPr lang="sr-Latn-RS" dirty="0" err="1"/>
              <a:t>Box</a:t>
            </a:r>
            <a:r>
              <a:rPr lang="sr-Latn-RS" dirty="0"/>
              <a:t> zamućenje</a:t>
            </a:r>
          </a:p>
          <a:p>
            <a:r>
              <a:rPr lang="sr-Latn-RS" dirty="0" err="1"/>
              <a:t>Gausovo</a:t>
            </a:r>
            <a:r>
              <a:rPr lang="sr-Latn-RS" dirty="0"/>
              <a:t> zamućenje</a:t>
            </a:r>
          </a:p>
          <a:p>
            <a:r>
              <a:rPr lang="sr-Latn-RS" dirty="0"/>
              <a:t>Zamućenje medijane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24782-0BAC-489F-AB14-6C8A40CD8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3.3.1. Zamućenje slika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700C6-BD4C-4A38-8AC9-2F8D8F2DD3B0}"/>
              </a:ext>
            </a:extLst>
          </p:cNvPr>
          <p:cNvPicPr/>
          <p:nvPr/>
        </p:nvPicPr>
        <p:blipFill rotWithShape="1">
          <a:blip r:embed="rId2"/>
          <a:srcRect r="1435" b="16277"/>
          <a:stretch/>
        </p:blipFill>
        <p:spPr bwMode="auto">
          <a:xfrm>
            <a:off x="5920359" y="166514"/>
            <a:ext cx="3065145" cy="822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0C54C-1CA9-45AE-BB40-7A3B0122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158" y="2372502"/>
            <a:ext cx="6325684" cy="2639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86E0A-FF51-4F72-9816-D9221673EA33}"/>
              </a:ext>
            </a:extLst>
          </p:cNvPr>
          <p:cNvSpPr txBox="1"/>
          <p:nvPr/>
        </p:nvSpPr>
        <p:spPr>
          <a:xfrm>
            <a:off x="3546729" y="1230865"/>
            <a:ext cx="483641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GaussianBlur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sigma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MedianBlur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aug3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Convolve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matrix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ones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aug4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GaussianBlur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sigma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aug5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MedianBlur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8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DF5F4-A141-4DA5-B1A8-42AB58A91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530" y="1223665"/>
            <a:ext cx="4267638" cy="1296300"/>
          </a:xfrm>
        </p:spPr>
        <p:txBody>
          <a:bodyPr/>
          <a:lstStyle/>
          <a:p>
            <a:r>
              <a:rPr lang="sr-Latn-RS" dirty="0"/>
              <a:t>Obrnuta operacija od zamućenja</a:t>
            </a:r>
          </a:p>
          <a:p>
            <a:r>
              <a:rPr lang="sr-Latn-RS" dirty="0"/>
              <a:t>Od slika „oduzimamo“ zamućenje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1E06FB-64C9-4510-A77B-4FA03CECA4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3.3.2. Izoštravanje slike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932DE-2D2E-418C-919F-7F38B94092CD}"/>
              </a:ext>
            </a:extLst>
          </p:cNvPr>
          <p:cNvSpPr txBox="1"/>
          <p:nvPr/>
        </p:nvSpPr>
        <p:spPr>
          <a:xfrm>
            <a:off x="505530" y="206255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sharpen_kernel_35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sharpen_kernel_35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35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sharpen_kernel_17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sharpen_kernel_17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289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Convolve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matrix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Convolve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matrix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6669A-58B5-48AF-A465-B898A546E0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61820" y="1486662"/>
            <a:ext cx="3676650" cy="822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5FFAC-64FA-4552-A2E0-674BE1FC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76" y="3442371"/>
            <a:ext cx="7363968" cy="15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99223-A750-4218-8EA9-3A004638F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" y="-134112"/>
            <a:ext cx="4779264" cy="1540707"/>
          </a:xfrm>
        </p:spPr>
        <p:txBody>
          <a:bodyPr/>
          <a:lstStyle/>
          <a:p>
            <a:r>
              <a:rPr lang="sr-Latn-RS" sz="3600" dirty="0"/>
              <a:t>3.4. Brisanje delova slike (</a:t>
            </a:r>
            <a:r>
              <a:rPr lang="sr-Latn-RS" sz="3600" i="1" dirty="0"/>
              <a:t>Random </a:t>
            </a:r>
            <a:r>
              <a:rPr lang="sr-Latn-RS" sz="3600" i="1" dirty="0" err="1"/>
              <a:t>Erasing</a:t>
            </a:r>
            <a:r>
              <a:rPr lang="sr-Latn-RS" sz="3600" dirty="0"/>
              <a:t>)</a:t>
            </a:r>
            <a:endParaRPr lang="en-GB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C10A88-C8B9-41BF-BEFA-46BB282F1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5" y="1375034"/>
            <a:ext cx="3078480" cy="1048800"/>
          </a:xfrm>
        </p:spPr>
        <p:txBody>
          <a:bodyPr/>
          <a:lstStyle/>
          <a:p>
            <a:pPr marL="114300" indent="0" algn="l">
              <a:spcBef>
                <a:spcPts val="1200"/>
              </a:spcBef>
            </a:pPr>
            <a:r>
              <a:rPr lang="sr-Latn-RS" dirty="0"/>
              <a:t>Slično kao </a:t>
            </a:r>
            <a:r>
              <a:rPr lang="sr-Latn-RS" i="1" dirty="0" err="1"/>
              <a:t>dropout</a:t>
            </a:r>
            <a:r>
              <a:rPr lang="sr-Latn-RS" dirty="0"/>
              <a:t> </a:t>
            </a:r>
            <a:r>
              <a:rPr lang="sr-Latn-RS" dirty="0" err="1"/>
              <a:t>regularizacija</a:t>
            </a:r>
            <a:endParaRPr lang="sr-Latn-RS" dirty="0"/>
          </a:p>
          <a:p>
            <a:pPr marL="114300" indent="0" algn="l">
              <a:spcBef>
                <a:spcPts val="1200"/>
              </a:spcBef>
            </a:pPr>
            <a:r>
              <a:rPr lang="sr-Latn-RS" dirty="0"/>
              <a:t>Sprečava </a:t>
            </a:r>
            <a:r>
              <a:rPr lang="sr-Latn-RS" i="1" dirty="0" err="1"/>
              <a:t>overfitting</a:t>
            </a:r>
            <a:r>
              <a:rPr lang="sr-Latn-RS" dirty="0"/>
              <a:t> modela za specifične karakteristike</a:t>
            </a:r>
          </a:p>
          <a:p>
            <a:pPr marL="114300" indent="0" algn="l">
              <a:spcBef>
                <a:spcPts val="1200"/>
              </a:spcBef>
            </a:pPr>
            <a:r>
              <a:rPr lang="sr-Latn-RS" dirty="0"/>
              <a:t>Simulira </a:t>
            </a:r>
            <a:r>
              <a:rPr lang="sr-Latn-RS" dirty="0" err="1"/>
              <a:t>okluziju</a:t>
            </a:r>
            <a:r>
              <a:rPr lang="sr-Latn-RS" dirty="0"/>
              <a:t> (skrivanje delova)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EC1B8-1347-4C07-8F8B-E15156AE6EFE}"/>
              </a:ext>
            </a:extLst>
          </p:cNvPr>
          <p:cNvSpPr txBox="1"/>
          <p:nvPr/>
        </p:nvSpPr>
        <p:spPr>
          <a:xfrm>
            <a:off x="237744" y="416248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cutout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Cutout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nb_iterations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</a:t>
            </a:r>
            <a:r>
              <a:rPr lang="en-GB" sz="10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squared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fill_mode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'gaussian’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endParaRPr lang="sr-Latn-R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00" i="1" dirty="0">
                <a:solidFill>
                  <a:srgbClr val="ABB2BF"/>
                </a:solidFill>
                <a:latin typeface="JetBrains Mono" panose="02000009000000000000" pitchFamily="49" charset="0"/>
              </a:rPr>
              <a:t>	        </a:t>
            </a:r>
            <a:r>
              <a:rPr lang="en-GB" sz="10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fill_per_channel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AEB6F-B5E8-4386-B425-A92E776A8904}"/>
              </a:ext>
            </a:extLst>
          </p:cNvPr>
          <p:cNvSpPr txBox="1"/>
          <p:nvPr/>
        </p:nvSpPr>
        <p:spPr>
          <a:xfrm>
            <a:off x="5715000" y="4502896"/>
            <a:ext cx="33924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Zhong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Zheng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Kang, S. Li,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“Random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erasing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AAAI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intelligence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13001–13008.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9C1D2E-06B5-4437-91B0-04DF50F6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898" y="1603248"/>
            <a:ext cx="5552805" cy="23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5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4609-DA35-4735-9EE7-6B4F796DB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821599" cy="577800"/>
          </a:xfrm>
        </p:spPr>
        <p:txBody>
          <a:bodyPr/>
          <a:lstStyle/>
          <a:p>
            <a:r>
              <a:rPr lang="sr-Latn-RS" dirty="0"/>
              <a:t>3.4. Brisanje delova slike - rezultati</a:t>
            </a: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37C20D-0269-4576-B87E-1F68A7074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299478"/>
              </p:ext>
            </p:extLst>
          </p:nvPr>
        </p:nvGraphicFramePr>
        <p:xfrm>
          <a:off x="505968" y="1263108"/>
          <a:ext cx="6325109" cy="140817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322408">
                  <a:extLst>
                    <a:ext uri="{9D8B030D-6E8A-4147-A177-3AD203B41FA5}">
                      <a16:colId xmlns:a16="http://schemas.microsoft.com/office/drawing/2014/main" val="1855560407"/>
                    </a:ext>
                  </a:extLst>
                </a:gridCol>
                <a:gridCol w="1000400">
                  <a:extLst>
                    <a:ext uri="{9D8B030D-6E8A-4147-A177-3AD203B41FA5}">
                      <a16:colId xmlns:a16="http://schemas.microsoft.com/office/drawing/2014/main" val="1258107937"/>
                    </a:ext>
                  </a:extLst>
                </a:gridCol>
                <a:gridCol w="1000400">
                  <a:extLst>
                    <a:ext uri="{9D8B030D-6E8A-4147-A177-3AD203B41FA5}">
                      <a16:colId xmlns:a16="http://schemas.microsoft.com/office/drawing/2014/main" val="55584062"/>
                    </a:ext>
                  </a:extLst>
                </a:gridCol>
                <a:gridCol w="1000400">
                  <a:extLst>
                    <a:ext uri="{9D8B030D-6E8A-4147-A177-3AD203B41FA5}">
                      <a16:colId xmlns:a16="http://schemas.microsoft.com/office/drawing/2014/main" val="2345900772"/>
                    </a:ext>
                  </a:extLst>
                </a:gridCol>
                <a:gridCol w="1000400">
                  <a:extLst>
                    <a:ext uri="{9D8B030D-6E8A-4147-A177-3AD203B41FA5}">
                      <a16:colId xmlns:a16="http://schemas.microsoft.com/office/drawing/2014/main" val="1925069231"/>
                    </a:ext>
                  </a:extLst>
                </a:gridCol>
                <a:gridCol w="1001101">
                  <a:extLst>
                    <a:ext uri="{9D8B030D-6E8A-4147-A177-3AD203B41FA5}">
                      <a16:colId xmlns:a16="http://schemas.microsoft.com/office/drawing/2014/main" val="894220987"/>
                    </a:ext>
                  </a:extLst>
                </a:gridCol>
              </a:tblGrid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C10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C10+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C100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C100+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SVHN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980772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ResNet18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10.63 ± 0.26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4.72 ± 0.21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36.68 ± 0.57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22.46 ± 0.31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8492362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ResNet18+RE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9.31 ± 0.18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3.99 ± 0.13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34.98 ± 0.29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21.96 ± 0.24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99827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WideResNet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6.97 ± 0.22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3.87 ± 0.08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26.06 ± 0.22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18.8 ± 0.08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1.60 ± 0.05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58118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WideResNet+RE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5.54 ± 0.08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3.08 ± 0.16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23.94 ± 0.15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18.41 ± 0.27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1.30 ± 0.03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6958922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Shake-Shake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2.86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15.85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6874099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Shake-Shake+RE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2.56 ± 0.07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15.20 ± 0.21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45142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EAD1C6-F8FF-4516-B291-37FD459E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51997"/>
              </p:ext>
            </p:extLst>
          </p:nvPr>
        </p:nvGraphicFramePr>
        <p:xfrm>
          <a:off x="505968" y="2853530"/>
          <a:ext cx="3299460" cy="47834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30952">
                  <a:extLst>
                    <a:ext uri="{9D8B030D-6E8A-4147-A177-3AD203B41FA5}">
                      <a16:colId xmlns:a16="http://schemas.microsoft.com/office/drawing/2014/main" val="641917781"/>
                    </a:ext>
                  </a:extLst>
                </a:gridCol>
                <a:gridCol w="1034254">
                  <a:extLst>
                    <a:ext uri="{9D8B030D-6E8A-4147-A177-3AD203B41FA5}">
                      <a16:colId xmlns:a16="http://schemas.microsoft.com/office/drawing/2014/main" val="3314976192"/>
                    </a:ext>
                  </a:extLst>
                </a:gridCol>
                <a:gridCol w="1034254">
                  <a:extLst>
                    <a:ext uri="{9D8B030D-6E8A-4147-A177-3AD203B41FA5}">
                      <a16:colId xmlns:a16="http://schemas.microsoft.com/office/drawing/2014/main" val="3593491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STL10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STL10+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7793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WideResNet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23.48 ± 0.68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14.21 ± 0.29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677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WideResNet+RE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20.77 ± 0.38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 dirty="0">
                          <a:solidFill>
                            <a:schemeClr val="bg1"/>
                          </a:solidFill>
                          <a:effectLst/>
                        </a:rPr>
                        <a:t>12.74 ± 0.23</a:t>
                      </a:r>
                      <a:endParaRPr lang="en-GB" sz="10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12701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E6E040-67A0-4928-A788-C11122609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13429"/>
              </p:ext>
            </p:extLst>
          </p:nvPr>
        </p:nvGraphicFramePr>
        <p:xfrm>
          <a:off x="505968" y="3514123"/>
          <a:ext cx="2245776" cy="63779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949741">
                  <a:extLst>
                    <a:ext uri="{9D8B030D-6E8A-4147-A177-3AD203B41FA5}">
                      <a16:colId xmlns:a16="http://schemas.microsoft.com/office/drawing/2014/main" val="124144876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713226559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180803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Bez 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681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ResNet34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8.01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7.71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2730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ResNet50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6.89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6.69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9709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ResNet101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5.73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 dirty="0">
                          <a:solidFill>
                            <a:schemeClr val="bg1"/>
                          </a:solidFill>
                          <a:effectLst/>
                        </a:rPr>
                        <a:t>5.30</a:t>
                      </a:r>
                      <a:endParaRPr lang="en-GB" sz="10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04910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02ED54-874D-43BD-84D7-97131D326606}"/>
              </a:ext>
            </a:extLst>
          </p:cNvPr>
          <p:cNvSpPr txBox="1"/>
          <p:nvPr/>
        </p:nvSpPr>
        <p:spPr>
          <a:xfrm>
            <a:off x="3946398" y="2770092"/>
            <a:ext cx="4643628" cy="41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DeVries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G. W.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cutout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ArXiv170804552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  <a:endParaRPr lang="en-GB" sz="1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C890C-5CE0-4BC5-B8B6-C0C7E1A101AD}"/>
              </a:ext>
            </a:extLst>
          </p:cNvPr>
          <p:cNvSpPr txBox="1"/>
          <p:nvPr/>
        </p:nvSpPr>
        <p:spPr>
          <a:xfrm>
            <a:off x="2785872" y="3514123"/>
            <a:ext cx="33924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Zhong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Zheng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Kang, S. Li,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“Random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erasing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AAAI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intelligence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13001–13008.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8CF6E-02C5-4EA7-A2CE-5B9A3B3A949F}"/>
              </a:ext>
            </a:extLst>
          </p:cNvPr>
          <p:cNvSpPr txBox="1"/>
          <p:nvPr/>
        </p:nvSpPr>
        <p:spPr>
          <a:xfrm>
            <a:off x="6876288" y="1240536"/>
            <a:ext cx="1866138" cy="904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DeVries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G. W.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cutout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ArXiv170804552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  <a:endParaRPr lang="en-GB" sz="1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9B7764-04D3-4914-86E6-3FBA80202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7165"/>
              </p:ext>
            </p:extLst>
          </p:nvPr>
        </p:nvGraphicFramePr>
        <p:xfrm>
          <a:off x="1072896" y="4401590"/>
          <a:ext cx="6422136" cy="51365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70356">
                  <a:extLst>
                    <a:ext uri="{9D8B030D-6E8A-4147-A177-3AD203B41FA5}">
                      <a16:colId xmlns:a16="http://schemas.microsoft.com/office/drawing/2014/main" val="1604731706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2137832748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1118318792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3966525996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1137906836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20489203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Popuna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Bez brisanja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Nasumična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Srednja vrednost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Crna (0)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Bela (255)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152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Greška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5.17 ± 0.18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4.31 ± 0.07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4.35 ± 0.12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4.62 ± 0.09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 dirty="0">
                          <a:solidFill>
                            <a:schemeClr val="bg1"/>
                          </a:solidFill>
                          <a:effectLst/>
                        </a:rPr>
                        <a:t>4.85 ± 0.13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82702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A7A73A4-1501-4FD4-BBDF-DC3003F6AEF0}"/>
              </a:ext>
            </a:extLst>
          </p:cNvPr>
          <p:cNvSpPr txBox="1"/>
          <p:nvPr/>
        </p:nvSpPr>
        <p:spPr>
          <a:xfrm>
            <a:off x="7525512" y="3645686"/>
            <a:ext cx="15666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Zhong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Zheng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Kang, S. Li,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“Random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erasing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AAAI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intelligence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13001–13008.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595A44-F154-4FBA-9185-07B75A6E41C4}"/>
              </a:ext>
            </a:extLst>
          </p:cNvPr>
          <p:cNvSpPr/>
          <p:nvPr/>
        </p:nvSpPr>
        <p:spPr>
          <a:xfrm>
            <a:off x="3307080" y="4380254"/>
            <a:ext cx="880872" cy="56753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5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4F80-FD95-4F40-850A-9DD81B48D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650" y="1545450"/>
            <a:ext cx="6020700" cy="2052600"/>
          </a:xfrm>
        </p:spPr>
        <p:txBody>
          <a:bodyPr/>
          <a:lstStyle/>
          <a:p>
            <a:r>
              <a:rPr lang="sr-Latn-RS" dirty="0"/>
              <a:t>3.5. Narušavanje kvaliteta slike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94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9BE4-F9A9-4F0A-9888-A3EB8A804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325" y="742077"/>
            <a:ext cx="1881300" cy="644700"/>
          </a:xfrm>
        </p:spPr>
        <p:txBody>
          <a:bodyPr/>
          <a:lstStyle/>
          <a:p>
            <a:r>
              <a:rPr lang="sr-Latn-RS" dirty="0" err="1"/>
              <a:t>Gusov</a:t>
            </a:r>
            <a:r>
              <a:rPr lang="sr-Latn-RS" dirty="0"/>
              <a:t> šum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9C4D25-923F-4148-97E2-7109C21437C1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52400" y="3062270"/>
            <a:ext cx="2947441" cy="644700"/>
          </a:xfrm>
        </p:spPr>
        <p:txBody>
          <a:bodyPr/>
          <a:lstStyle/>
          <a:p>
            <a:r>
              <a:rPr lang="sr-Latn-RS" dirty="0" err="1"/>
              <a:t>Salt-and-Pepper</a:t>
            </a:r>
            <a:r>
              <a:rPr lang="sr-Latn-RS" dirty="0"/>
              <a:t> šum</a:t>
            </a:r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AF533D-4D8E-41E1-944F-992792D179DD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sr-Latn-RS" dirty="0"/>
              <a:t>3.5.1. Dodavanje šuma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D7643-EDDF-4539-B91C-9A811CE5B838}"/>
              </a:ext>
            </a:extLst>
          </p:cNvPr>
          <p:cNvSpPr txBox="1"/>
          <p:nvPr/>
        </p:nvSpPr>
        <p:spPr>
          <a:xfrm>
            <a:off x="2017014" y="1031224"/>
            <a:ext cx="68465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it-IT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it-IT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it-IT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iaa</a:t>
            </a:r>
            <a:r>
              <a:rPr lang="it-IT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it-IT" sz="105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AdditiveGaussianNoise</a:t>
            </a:r>
            <a:r>
              <a:rPr lang="it-IT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it-IT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it-IT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it-IT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it-IT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it-IT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255</a:t>
            </a:r>
            <a:r>
              <a:rPr lang="it-IT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it-IT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it-IT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per_channel</a:t>
            </a:r>
            <a:r>
              <a:rPr lang="it-IT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it-IT" sz="105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it-IT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it-IT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848EF-9B5B-4C0A-BFC4-6A31EEF80EE7}"/>
              </a:ext>
            </a:extLst>
          </p:cNvPr>
          <p:cNvSpPr txBox="1"/>
          <p:nvPr/>
        </p:nvSpPr>
        <p:spPr>
          <a:xfrm>
            <a:off x="316230" y="3850666"/>
            <a:ext cx="46436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salt_pepper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SaltAndPepper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738172-431F-4794-8CE0-DD408F9D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56" y="1255729"/>
            <a:ext cx="5931408" cy="1754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A68A1B-BF1E-4ECD-B38E-46920E4E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223" y="3215036"/>
            <a:ext cx="5519385" cy="17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80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7CB1-881F-464B-ADC1-F15F5F225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4617" y="676231"/>
            <a:ext cx="2655600" cy="644700"/>
          </a:xfrm>
        </p:spPr>
        <p:txBody>
          <a:bodyPr/>
          <a:lstStyle/>
          <a:p>
            <a:r>
              <a:rPr lang="sr-Latn-RS" dirty="0"/>
              <a:t>3.5.2. </a:t>
            </a:r>
            <a:r>
              <a:rPr lang="sr-Latn-RS" dirty="0" err="1"/>
              <a:t>Pikselizacija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95A658-0D58-479C-9171-966CF02275BE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67056" y="3124894"/>
            <a:ext cx="2447544" cy="644700"/>
          </a:xfrm>
        </p:spPr>
        <p:txBody>
          <a:bodyPr/>
          <a:lstStyle/>
          <a:p>
            <a:r>
              <a:rPr lang="sr-Latn-RS" dirty="0"/>
              <a:t>3.5.3. Kompresija (JPEG)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F68EA-C6C5-4AAD-A193-EF436E71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13" y="676231"/>
            <a:ext cx="5198179" cy="1783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1CFBE2-AE4A-4275-A0B2-B273F0DCFC0A}"/>
              </a:ext>
            </a:extLst>
          </p:cNvPr>
          <p:cNvSpPr txBox="1"/>
          <p:nvPr/>
        </p:nvSpPr>
        <p:spPr>
          <a:xfrm>
            <a:off x="376613" y="31751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pixelate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Pixelate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62EB79-C415-4734-9235-948A4FEA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104" y="3044935"/>
            <a:ext cx="6217920" cy="1839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D11962-ECD1-456A-BB0F-9AD3355FC1DD}"/>
              </a:ext>
            </a:extLst>
          </p:cNvPr>
          <p:cNvSpPr txBox="1"/>
          <p:nvPr/>
        </p:nvSpPr>
        <p:spPr>
          <a:xfrm>
            <a:off x="2737104" y="274570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jpeg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JpegCompression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89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A18763-9F80-48EE-9053-9C814A5A9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12" y="1191495"/>
            <a:ext cx="3092204" cy="2090100"/>
          </a:xfrm>
        </p:spPr>
        <p:txBody>
          <a:bodyPr/>
          <a:lstStyle/>
          <a:p>
            <a:r>
              <a:rPr lang="sr-Latn-RS" dirty="0"/>
              <a:t>Pristup nije intuitivan</a:t>
            </a:r>
          </a:p>
          <a:p>
            <a:r>
              <a:rPr lang="sr-Latn-RS" dirty="0"/>
              <a:t>Može smanjiti grešku (sa 8.22% na 6.93%) [1]</a:t>
            </a:r>
          </a:p>
          <a:p>
            <a:endParaRPr lang="sr-Latn-RS" dirty="0"/>
          </a:p>
          <a:p>
            <a:r>
              <a:rPr lang="sr-Latn-RS" dirty="0"/>
              <a:t>Srednja vrednost slika</a:t>
            </a:r>
          </a:p>
          <a:p>
            <a:r>
              <a:rPr lang="sr-Latn-RS" dirty="0"/>
              <a:t>Nelinearno mešanje [2]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B5368-E0BC-4568-A6F9-1C6DAF395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2907711" cy="577800"/>
          </a:xfrm>
        </p:spPr>
        <p:txBody>
          <a:bodyPr/>
          <a:lstStyle/>
          <a:p>
            <a:r>
              <a:rPr lang="sr-Latn-RS" dirty="0"/>
              <a:t>3.6. Mešanje slika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896FD-A0BC-4955-98B5-753F45AF8779}"/>
              </a:ext>
            </a:extLst>
          </p:cNvPr>
          <p:cNvSpPr txBox="1"/>
          <p:nvPr/>
        </p:nvSpPr>
        <p:spPr>
          <a:xfrm>
            <a:off x="2417064" y="4194566"/>
            <a:ext cx="530961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sr-Latn-R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Inoue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pairing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samples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ArXiv180102929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2018.</a:t>
            </a:r>
          </a:p>
          <a:p>
            <a:pPr>
              <a:spcBef>
                <a:spcPts val="600"/>
              </a:spcBef>
            </a:pPr>
            <a:r>
              <a:rPr lang="sr-Latn-R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Summers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 J.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Dinneen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mixed-example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2019 IEEE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winter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computer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vision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(WACV)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IEEE, 2019,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1262–1270.</a:t>
            </a:r>
            <a:endParaRPr lang="en-GB" sz="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A1D41-5C1D-44BA-8D24-3A852B030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614" y="622848"/>
            <a:ext cx="5476706" cy="1151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8A5D88-E497-4A73-ACC3-8069002CC02B}"/>
              </a:ext>
            </a:extLst>
          </p:cNvPr>
          <p:cNvSpPr txBox="1"/>
          <p:nvPr/>
        </p:nvSpPr>
        <p:spPr>
          <a:xfrm>
            <a:off x="3694312" y="339043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img_blend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img1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img2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255.0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6C00E-9F85-4F3B-B969-69A0DDA0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14" y="2039112"/>
            <a:ext cx="5185767" cy="21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4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AAF1-3D4A-44BB-BC1F-DC08E9D61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2. </a:t>
            </a:r>
            <a:r>
              <a:rPr lang="sr-Latn-RS" dirty="0">
                <a:solidFill>
                  <a:schemeClr val="accent5"/>
                </a:solidFill>
              </a:rPr>
              <a:t>Podela</a:t>
            </a:r>
            <a:endParaRPr lang="en-GB" dirty="0">
              <a:solidFill>
                <a:schemeClr val="accent5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A8EEAB9-2D6C-4F15-831A-72BBB8A83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494270"/>
              </p:ext>
            </p:extLst>
          </p:nvPr>
        </p:nvGraphicFramePr>
        <p:xfrm>
          <a:off x="0" y="8035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7E232B-1185-421C-90DE-825F221F25B3}"/>
              </a:ext>
            </a:extLst>
          </p:cNvPr>
          <p:cNvSpPr txBox="1"/>
          <p:nvPr/>
        </p:nvSpPr>
        <p:spPr>
          <a:xfrm>
            <a:off x="5111261" y="4267145"/>
            <a:ext cx="342826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C.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Shorten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T. M.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Khoshgoftaar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“A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survey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deep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</a:t>
            </a:r>
            <a:r>
              <a:rPr lang="sr-Latn-RS" sz="105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</a:t>
            </a:r>
            <a:r>
              <a:rPr lang="sr-Latn-RS" sz="105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Big</a:t>
            </a:r>
            <a:r>
              <a:rPr lang="sr-Latn-RS" sz="105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6, no. 1,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1–48, 2019.</a:t>
            </a:r>
            <a:endParaRPr lang="en-GB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37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D58459-3BEB-4BA6-AA9B-1EC010876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3.7. Simulacija vremenskih uslova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F24D7-3E9C-4879-A2A4-D6A2CB00928F}"/>
              </a:ext>
            </a:extLst>
          </p:cNvPr>
          <p:cNvPicPr/>
          <p:nvPr/>
        </p:nvPicPr>
        <p:blipFill rotWithShape="1">
          <a:blip r:embed="rId2"/>
          <a:srcRect r="25428"/>
          <a:stretch/>
        </p:blipFill>
        <p:spPr>
          <a:xfrm>
            <a:off x="1050643" y="3038856"/>
            <a:ext cx="7042714" cy="14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25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C58F9A-8A63-4051-BE99-1284EF137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442" y="1275450"/>
            <a:ext cx="2140134" cy="1296300"/>
          </a:xfrm>
        </p:spPr>
        <p:txBody>
          <a:bodyPr/>
          <a:lstStyle/>
          <a:p>
            <a:r>
              <a:rPr lang="sr-Latn-RS" dirty="0"/>
              <a:t>Kombinacija </a:t>
            </a:r>
            <a:r>
              <a:rPr lang="sr-Latn-RS" dirty="0" err="1"/>
              <a:t>fotometrijskih</a:t>
            </a:r>
            <a:r>
              <a:rPr lang="sr-Latn-RS" dirty="0"/>
              <a:t> transformacija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0E06F-EC61-4554-AAFC-688424416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714919" cy="577800"/>
          </a:xfrm>
        </p:spPr>
        <p:txBody>
          <a:bodyPr/>
          <a:lstStyle/>
          <a:p>
            <a:r>
              <a:rPr lang="sr-Latn-RS" dirty="0"/>
              <a:t>3.7.1. Simulacija snežnog pokrivača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610C5-7EB0-4121-915E-F1F90D40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" y="2495532"/>
            <a:ext cx="7559040" cy="2236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1AC2-C6DF-4EFF-B8AE-8C3501640A75}"/>
              </a:ext>
            </a:extLst>
          </p:cNvPr>
          <p:cNvSpPr txBox="1"/>
          <p:nvPr/>
        </p:nvSpPr>
        <p:spPr>
          <a:xfrm>
            <a:off x="3304032" y="1544812"/>
            <a:ext cx="50566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snow</a:t>
            </a:r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iaa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FastSnowyLandscape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1100" b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i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lightness_multiplier</a:t>
            </a:r>
            <a:r>
              <a:rPr lang="en-GB" sz="110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i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lightness_threshold</a:t>
            </a:r>
            <a:r>
              <a:rPr lang="en-GB" sz="110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150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snow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'Sneg'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19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FD9F-96CD-48D3-A10B-2B6C34A3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155643"/>
            <a:ext cx="4727700" cy="577800"/>
          </a:xfrm>
        </p:spPr>
        <p:txBody>
          <a:bodyPr/>
          <a:lstStyle/>
          <a:p>
            <a:r>
              <a:rPr lang="sr-Latn-RS" dirty="0"/>
              <a:t>3.7.2. Simulacija padavina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D81A3-755F-4346-958D-6FF2A5D8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748682"/>
            <a:ext cx="4945318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B5B83-EE03-4CC1-83B8-6EF0E57F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97" y="2182321"/>
            <a:ext cx="494531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04831-9F2D-403F-ABB3-41935E76A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25" y="3615960"/>
            <a:ext cx="4945320" cy="1463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165F5-5B0A-4D91-820B-4EF951A30C7C}"/>
              </a:ext>
            </a:extLst>
          </p:cNvPr>
          <p:cNvSpPr txBox="1"/>
          <p:nvPr/>
        </p:nvSpPr>
        <p:spPr>
          <a:xfrm>
            <a:off x="5436870" y="1073896"/>
            <a:ext cx="464362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snowflakes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iaa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Snowflakes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sr-Latn-RS" sz="1050" b="0">
              <a:solidFill>
                <a:srgbClr val="AAB1C0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50" b="0" i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n-GB" sz="1050" b="0" i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flake_size</a:t>
            </a:r>
            <a:r>
              <a:rPr lang="en-GB" sz="105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endParaRPr lang="sr-Latn-RS" sz="1050" b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50" i="1">
                <a:solidFill>
                  <a:srgbClr val="ABB2BF"/>
                </a:solidFill>
                <a:latin typeface="JetBrains Mono" panose="02000009000000000000" pitchFamily="49" charset="0"/>
              </a:rPr>
              <a:t>    </a:t>
            </a:r>
            <a:r>
              <a:rPr lang="en-GB" sz="1050" b="0" i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speed</a:t>
            </a:r>
            <a:r>
              <a:rPr lang="en-GB" sz="105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0.001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50DBB-230E-4DE7-B46A-EED25973D0F6}"/>
              </a:ext>
            </a:extLst>
          </p:cNvPr>
          <p:cNvSpPr txBox="1"/>
          <p:nvPr/>
        </p:nvSpPr>
        <p:spPr>
          <a:xfrm>
            <a:off x="199613" y="2760716"/>
            <a:ext cx="50398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snow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Snow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173A0-290E-4B92-A04C-2B93C39A2A65}"/>
              </a:ext>
            </a:extLst>
          </p:cNvPr>
          <p:cNvSpPr txBox="1"/>
          <p:nvPr/>
        </p:nvSpPr>
        <p:spPr>
          <a:xfrm>
            <a:off x="5868865" y="4058939"/>
            <a:ext cx="298252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rain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Rain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sr-Latn-RS" sz="1050" b="0" dirty="0">
              <a:solidFill>
                <a:srgbClr val="AAB1C0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50" i="1" dirty="0">
                <a:solidFill>
                  <a:srgbClr val="AAB1C0"/>
                </a:solidFill>
                <a:latin typeface="JetBrains Mono" panose="02000009000000000000" pitchFamily="49" charset="0"/>
              </a:rPr>
              <a:t>    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speed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endParaRPr lang="sr-Latn-RS" sz="1050" b="0" dirty="0">
              <a:solidFill>
                <a:srgbClr val="AAB1C0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50" i="1" dirty="0">
                <a:solidFill>
                  <a:srgbClr val="AAB1C0"/>
                </a:solidFill>
                <a:latin typeface="JetBrains Mono" panose="02000009000000000000" pitchFamily="49" charset="0"/>
              </a:rPr>
              <a:t>   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drop_size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1.0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651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CACF-79C3-4C83-95E2-2738AD213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6016671" cy="577800"/>
          </a:xfrm>
        </p:spPr>
        <p:txBody>
          <a:bodyPr/>
          <a:lstStyle/>
          <a:p>
            <a:r>
              <a:rPr lang="sr-Latn-RS" dirty="0"/>
              <a:t>3.7.3. Simulacija mraza, rose i magle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400A8-8D99-4C27-A7F7-345BC788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2" y="1458000"/>
            <a:ext cx="7010400" cy="147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3B785-3F49-49AF-97FC-E133A547E8BD}"/>
              </a:ext>
            </a:extLst>
          </p:cNvPr>
          <p:cNvSpPr txBox="1"/>
          <p:nvPr/>
        </p:nvSpPr>
        <p:spPr>
          <a:xfrm>
            <a:off x="2132838" y="980946"/>
            <a:ext cx="46436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Frost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Spatter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B9DA1-792A-4614-B89B-C9BC50A6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32" y="3127611"/>
            <a:ext cx="6309360" cy="186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8834DA-72C0-4CC1-835A-951FF829FF22}"/>
              </a:ext>
            </a:extLst>
          </p:cNvPr>
          <p:cNvSpPr txBox="1"/>
          <p:nvPr/>
        </p:nvSpPr>
        <p:spPr>
          <a:xfrm>
            <a:off x="7271766" y="3709452"/>
            <a:ext cx="18448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fog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Fog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059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DAA6-BB47-4963-AEC9-97E9723BB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Kombinovanje transformacija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47729-8878-4B4D-B586-7FDD2C0FE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69"/>
          <a:stretch/>
        </p:blipFill>
        <p:spPr>
          <a:xfrm>
            <a:off x="4572000" y="3520572"/>
            <a:ext cx="4572000" cy="1622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2FEFE-41F3-4FFA-859D-DD2933F31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69"/>
          <a:stretch/>
        </p:blipFill>
        <p:spPr>
          <a:xfrm>
            <a:off x="0" y="3520572"/>
            <a:ext cx="4572000" cy="1622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BE6161-ED8E-4121-B8EB-2DEC7F97AC93}"/>
              </a:ext>
            </a:extLst>
          </p:cNvPr>
          <p:cNvSpPr txBox="1"/>
          <p:nvPr/>
        </p:nvSpPr>
        <p:spPr>
          <a:xfrm>
            <a:off x="1143000" y="1498301"/>
            <a:ext cx="808024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aug_pipeline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Sequential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Fliplr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Crop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percent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MultiplyAndAddToBrightness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0.8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1.2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Sometimes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Rain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speed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drop_size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Sometimes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FastSnowyLandscape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11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lightness_multiplier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lightness_threshold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8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4128-B6D0-4CBE-9FB9-909F8C310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1850298"/>
            <a:ext cx="7528610" cy="1230300"/>
          </a:xfrm>
        </p:spPr>
        <p:txBody>
          <a:bodyPr/>
          <a:lstStyle/>
          <a:p>
            <a:r>
              <a:rPr lang="sr-Latn-RS" dirty="0">
                <a:solidFill>
                  <a:schemeClr val="bg1"/>
                </a:solidFill>
              </a:rPr>
              <a:t>4. Tehnike na bazi </a:t>
            </a:r>
            <a:r>
              <a:rPr lang="sr-Latn-RS" dirty="0"/>
              <a:t>dubokog učenja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490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7E4A3B-F0B5-4D3C-BD60-C48F5E812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" y="1423416"/>
            <a:ext cx="3787365" cy="2345859"/>
          </a:xfrm>
        </p:spPr>
        <p:txBody>
          <a:bodyPr/>
          <a:lstStyle/>
          <a:p>
            <a:r>
              <a:rPr lang="sr-Latn-RS" dirty="0" err="1"/>
              <a:t>Generative</a:t>
            </a:r>
            <a:r>
              <a:rPr lang="sr-Latn-RS" dirty="0"/>
              <a:t> </a:t>
            </a:r>
            <a:r>
              <a:rPr lang="sr-Latn-RS" dirty="0" err="1"/>
              <a:t>Adversarial</a:t>
            </a:r>
            <a:r>
              <a:rPr lang="sr-Latn-RS" dirty="0"/>
              <a:t> </a:t>
            </a:r>
            <a:r>
              <a:rPr lang="sr-Latn-RS" dirty="0" err="1"/>
              <a:t>Networks</a:t>
            </a:r>
            <a:r>
              <a:rPr lang="sr-Latn-RS" dirty="0"/>
              <a:t> [1]</a:t>
            </a:r>
          </a:p>
          <a:p>
            <a:r>
              <a:rPr lang="sr-Latn-RS" dirty="0"/>
              <a:t>Sastoje se od:</a:t>
            </a:r>
          </a:p>
          <a:p>
            <a:pPr lvl="1"/>
            <a:r>
              <a:rPr lang="sr-Latn-RS" dirty="0"/>
              <a:t>Generatora – generiše slike tako da zavara diskriminatora</a:t>
            </a:r>
          </a:p>
          <a:p>
            <a:pPr lvl="1"/>
            <a:r>
              <a:rPr lang="sr-Latn-RS" dirty="0"/>
              <a:t>Diskriminatora – pokušava da prepozna slike koje je napravio generator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D72FB1-2DC6-4CDF-88E8-053C8C698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4.1. GAN modeli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7F91A-1EB0-499A-ADA0-554F9B263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3125" y="1493099"/>
            <a:ext cx="4795139" cy="1407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FCD37-AEE0-473C-A1DA-1BCEC25C7C74}"/>
              </a:ext>
            </a:extLst>
          </p:cNvPr>
          <p:cNvSpPr txBox="1"/>
          <p:nvPr/>
        </p:nvSpPr>
        <p:spPr>
          <a:xfrm>
            <a:off x="4206240" y="294280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Mikołajczyk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Grochowski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deep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problem,” in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2018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interdisciplinary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PhD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workshop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IIPhDW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IEEE, 2018,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117–122.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39CE3-1D67-43AB-82C2-79AF776FD323}"/>
              </a:ext>
            </a:extLst>
          </p:cNvPr>
          <p:cNvSpPr txBox="1"/>
          <p:nvPr/>
        </p:nvSpPr>
        <p:spPr>
          <a:xfrm>
            <a:off x="3012948" y="4571272"/>
            <a:ext cx="3118104" cy="41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27, 2014.</a:t>
            </a:r>
            <a:endParaRPr lang="en-GB" sz="1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84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DA9388-DFB7-4EB8-ABB2-DA8F4E40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96" y="1258551"/>
            <a:ext cx="7296912" cy="2090100"/>
          </a:xfrm>
        </p:spPr>
        <p:txBody>
          <a:bodyPr/>
          <a:lstStyle/>
          <a:p>
            <a:r>
              <a:rPr lang="sr-Latn-RS" dirty="0" err="1"/>
              <a:t>Image</a:t>
            </a:r>
            <a:r>
              <a:rPr lang="sr-Latn-RS" dirty="0"/>
              <a:t>-to-</a:t>
            </a:r>
            <a:r>
              <a:rPr lang="sr-Latn-RS" dirty="0" err="1"/>
              <a:t>image</a:t>
            </a:r>
            <a:r>
              <a:rPr lang="sr-Latn-RS" dirty="0"/>
              <a:t> translacija, koristi </a:t>
            </a:r>
            <a:r>
              <a:rPr lang="sr-Latn-RS" dirty="0" err="1"/>
              <a:t>cGAN</a:t>
            </a:r>
            <a:r>
              <a:rPr lang="sr-Latn-RS" dirty="0"/>
              <a:t> arhitekturu [1]</a:t>
            </a:r>
          </a:p>
          <a:p>
            <a:r>
              <a:rPr lang="sr-Latn-RS" dirty="0"/>
              <a:t>Na osnovu </a:t>
            </a:r>
            <a:r>
              <a:rPr lang="sr-Latn-RS" dirty="0" err="1"/>
              <a:t>segmentacione</a:t>
            </a:r>
            <a:r>
              <a:rPr lang="sr-Latn-RS" dirty="0"/>
              <a:t> mape generiše sliku</a:t>
            </a:r>
          </a:p>
          <a:p>
            <a:r>
              <a:rPr lang="sr-Latn-RS" i="1" dirty="0" err="1"/>
              <a:t>Cityscapes</a:t>
            </a:r>
            <a:r>
              <a:rPr lang="sr-Latn-RS" dirty="0"/>
              <a:t> </a:t>
            </a:r>
            <a:r>
              <a:rPr lang="sr-Latn-RS" dirty="0" err="1"/>
              <a:t>dataset</a:t>
            </a:r>
            <a:r>
              <a:rPr lang="sr-Latn-RS" dirty="0"/>
              <a:t> [2] (jedna od primena)</a:t>
            </a:r>
            <a:endParaRPr lang="en-GB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97E7C-091B-4FA6-B121-1D5A22920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4.1.1. pix2pix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C0B81-A402-4B46-8552-2270713557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6893" y="2365121"/>
            <a:ext cx="5731510" cy="1827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FA9B5-04E9-40CB-8B45-19A17FFB3FA5}"/>
              </a:ext>
            </a:extLst>
          </p:cNvPr>
          <p:cNvSpPr txBox="1"/>
          <p:nvPr/>
        </p:nvSpPr>
        <p:spPr>
          <a:xfrm>
            <a:off x="2590800" y="4377882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P.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Isola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J.-Y.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Zhu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Zhou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A. A.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Efros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-to-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Translation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Conditional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Adversarial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.” 2018.</a:t>
            </a:r>
          </a:p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M.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Cordts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cityscapes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CVPR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Workshop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Future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2015, p. 1.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72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313C56-6FF9-4BDE-80F0-4B5E63939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Zasniva se na U-Net arhitekturi [1]</a:t>
            </a:r>
          </a:p>
          <a:p>
            <a:r>
              <a:rPr lang="sr-Latn-RS" dirty="0"/>
              <a:t>Sastoji se od:</a:t>
            </a:r>
          </a:p>
          <a:p>
            <a:pPr lvl="1"/>
            <a:r>
              <a:rPr lang="sr-Latn-RS" dirty="0" err="1"/>
              <a:t>Upsample</a:t>
            </a:r>
            <a:endParaRPr lang="sr-Latn-RS" dirty="0"/>
          </a:p>
          <a:p>
            <a:pPr lvl="1"/>
            <a:r>
              <a:rPr lang="sr-Latn-RS" dirty="0" err="1"/>
              <a:t>Downsample</a:t>
            </a:r>
            <a:r>
              <a:rPr lang="sr-Latn-RS" dirty="0"/>
              <a:t> blokova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28872-1ABA-46BF-BA12-29F6B10AC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534299" cy="577800"/>
          </a:xfrm>
        </p:spPr>
        <p:txBody>
          <a:bodyPr/>
          <a:lstStyle/>
          <a:p>
            <a:r>
              <a:rPr lang="sr-Latn-RS" dirty="0"/>
              <a:t>pix2pix - Generator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B8491-9D47-498B-9BC9-E666828EC64B}"/>
              </a:ext>
            </a:extLst>
          </p:cNvPr>
          <p:cNvSpPr txBox="1"/>
          <p:nvPr/>
        </p:nvSpPr>
        <p:spPr>
          <a:xfrm>
            <a:off x="2645664" y="4655027"/>
            <a:ext cx="4572000" cy="41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O.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Ronneberger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Fischer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Brox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“U-Net: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Biomedical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.” 2015.</a:t>
            </a:r>
            <a:endParaRPr lang="en-GB" sz="1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C090C-FDF8-4F61-92EA-B9AC994791D8}"/>
              </a:ext>
            </a:extLst>
          </p:cNvPr>
          <p:cNvSpPr txBox="1"/>
          <p:nvPr/>
        </p:nvSpPr>
        <p:spPr>
          <a:xfrm>
            <a:off x="4153123" y="132816"/>
            <a:ext cx="48598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filters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apply_batchnorm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random_normal_initializer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Sequential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filters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padding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'same'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use_bias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apply_batchnorm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BatchNormalization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LeakyReLU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CFA31-F3DE-4CF2-AFBA-F4988B9B9058}"/>
              </a:ext>
            </a:extLst>
          </p:cNvPr>
          <p:cNvSpPr txBox="1"/>
          <p:nvPr/>
        </p:nvSpPr>
        <p:spPr>
          <a:xfrm>
            <a:off x="4050792" y="2309660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filters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random_normal_initializer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Sequential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Conv2DTranspose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filters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padding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'same'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use_bias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BatchNormalization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Dropout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ReLU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52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3A4388-7E27-4D76-B529-2D42AA00FC1F}"/>
              </a:ext>
            </a:extLst>
          </p:cNvPr>
          <p:cNvSpPr/>
          <p:nvPr/>
        </p:nvSpPr>
        <p:spPr>
          <a:xfrm>
            <a:off x="563879" y="1207008"/>
            <a:ext cx="1936255" cy="281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BDA9FA-DB4F-46C0-B34F-D45ECD5F0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69" y="542739"/>
            <a:ext cx="2764456" cy="577800"/>
          </a:xfrm>
        </p:spPr>
        <p:txBody>
          <a:bodyPr/>
          <a:lstStyle/>
          <a:p>
            <a:r>
              <a:rPr lang="sr-Latn-RS" dirty="0"/>
              <a:t>pix2pix – Generator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2BBC9-F436-4996-B3F7-18A6B3AC7658}"/>
              </a:ext>
            </a:extLst>
          </p:cNvPr>
          <p:cNvSpPr txBox="1"/>
          <p:nvPr/>
        </p:nvSpPr>
        <p:spPr>
          <a:xfrm>
            <a:off x="2895600" y="95964"/>
            <a:ext cx="612038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Generator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Input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down_stack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64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apply_batchnorm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128, 128, 64)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128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64, 64, 128)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32, 32, 256)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16, 16,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8, 8,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4, 4,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2, 2,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1, 1,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up_stack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2, 2, 1024)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4, 4, 1024)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8, 8, 1024)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16, 16, 1024)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32, 32,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128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64, 64, 256)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64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128, 128, 128)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random_normal_initializer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Conv2DTranspose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OUTPUT_CHANNELS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     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     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padding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'same'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     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     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activation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'tanh'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down_stack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append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up_stack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Concatenate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()([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Model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outputs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AB3E2-AD1D-4C81-A65D-0A1767F6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668" y="0"/>
            <a:ext cx="1941332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82B73-F61E-443F-BE45-AEF12A7A4C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43" y="1313688"/>
            <a:ext cx="2130692" cy="2707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63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093343-F4F2-45BA-8C46-FFF9741B3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DFG Traffic Sign Data</a:t>
            </a:r>
            <a:r>
              <a:rPr lang="sr-Latn-RS" dirty="0"/>
              <a:t>s</a:t>
            </a:r>
            <a:r>
              <a:rPr lang="en-GB" dirty="0"/>
              <a:t>et</a:t>
            </a:r>
            <a:endParaRPr lang="sr-Latn-RS" dirty="0"/>
          </a:p>
          <a:p>
            <a:r>
              <a:rPr lang="sr-Latn-RS" dirty="0"/>
              <a:t>6758 anotiranih slika</a:t>
            </a:r>
          </a:p>
          <a:p>
            <a:r>
              <a:rPr lang="sr-Latn-RS" dirty="0"/>
              <a:t>Anotacije saobraćajnih znakova u COCO formatu</a:t>
            </a:r>
          </a:p>
          <a:p>
            <a:r>
              <a:rPr lang="sr-Latn-RS" dirty="0"/>
              <a:t>Rezolucija 1920×1080</a:t>
            </a:r>
          </a:p>
          <a:p>
            <a:r>
              <a:rPr lang="sr-Latn-RS" dirty="0"/>
              <a:t>Slovenačka kompanija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42B46-06B3-41A2-8E44-13E0EB953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185313" cy="577800"/>
          </a:xfrm>
        </p:spPr>
        <p:txBody>
          <a:bodyPr/>
          <a:lstStyle/>
          <a:p>
            <a:r>
              <a:rPr lang="sr-Latn-RS" dirty="0"/>
              <a:t>Korišćeni </a:t>
            </a:r>
            <a:r>
              <a:rPr lang="sr-Latn-RS" dirty="0" err="1"/>
              <a:t>dataset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0AD53-1DE8-4ED2-AD6E-3ED869E841C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E97AC"/>
              </a:clrFrom>
              <a:clrTo>
                <a:srgbClr val="7E97A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128" y="222738"/>
            <a:ext cx="3555538" cy="42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471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61B5A-81B1-42F3-B2FF-7A3DB4F7E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512" y="253179"/>
            <a:ext cx="4133007" cy="577800"/>
          </a:xfrm>
        </p:spPr>
        <p:txBody>
          <a:bodyPr/>
          <a:lstStyle/>
          <a:p>
            <a:r>
              <a:rPr lang="sr-Latn-RS" dirty="0"/>
              <a:t>pix2pix – Diskriminator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85E47-30A9-4C09-BBDA-97732B5E4649}"/>
              </a:ext>
            </a:extLst>
          </p:cNvPr>
          <p:cNvSpPr txBox="1"/>
          <p:nvPr/>
        </p:nvSpPr>
        <p:spPr>
          <a:xfrm>
            <a:off x="2407920" y="1062131"/>
            <a:ext cx="46756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Discriminator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random_normal_initializer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Input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name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Input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name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target_image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concatenate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256, 256, channels*2)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64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128, 128, 64)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down2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128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64, 64, 128)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down3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32, 32, 256)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zero_pad1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ZeroPadding2D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conv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use_bias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zero_pad1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batchnorm1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BatchNormalization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conv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leaky_relu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LeakyReLU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batchnorm1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zero_pad2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ZeroPadding2D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leaky_relu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zero_pad2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Model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outputs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12B73-C075-4DE1-B25E-ECCEFDD0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588" y="541939"/>
            <a:ext cx="2198412" cy="3372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69F9A7-98B4-4930-BF6F-7B0D850BF95F}"/>
              </a:ext>
            </a:extLst>
          </p:cNvPr>
          <p:cNvSpPr/>
          <p:nvPr/>
        </p:nvSpPr>
        <p:spPr>
          <a:xfrm>
            <a:off x="279924" y="1390396"/>
            <a:ext cx="2033508" cy="288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71FAC-7C4C-4006-8D8E-1DD151DB25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4" y="1390396"/>
            <a:ext cx="2086445" cy="2835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883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EEEAA5-5990-4C5F-81B3-94E172B9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401" y="713427"/>
            <a:ext cx="2532808" cy="577800"/>
          </a:xfrm>
        </p:spPr>
        <p:txBody>
          <a:bodyPr/>
          <a:lstStyle/>
          <a:p>
            <a:r>
              <a:rPr lang="sr-Latn-RS" dirty="0"/>
              <a:t>pix2pix – primeri izlaza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3C326-0965-4629-A6D2-06E7B3B6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312" y="18482"/>
            <a:ext cx="5066347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1733E0-8D5A-4A82-AD6B-FA0BC51E5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312" y="1755842"/>
            <a:ext cx="5066343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04F7A8-1A17-48DF-8A4B-9482EC7E8F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20312" y="3493202"/>
            <a:ext cx="5066343" cy="164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8ED29-4839-4E11-9057-913747CE8A1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" y="1314568"/>
            <a:ext cx="4007645" cy="742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133D45-0CBD-454F-8641-262634A8E58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2057399"/>
            <a:ext cx="4007644" cy="542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598B6-3AA5-4358-8427-138C30352DE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9981"/>
            <a:ext cx="4007644" cy="78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D7711-851D-4BC6-8D19-4B558731FD3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0" y="3380183"/>
            <a:ext cx="4007644" cy="10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04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E686A9-CCB8-412E-B634-C3939760DE5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7640" y="221061"/>
            <a:ext cx="3630167" cy="577850"/>
          </a:xfrm>
        </p:spPr>
        <p:txBody>
          <a:bodyPr/>
          <a:lstStyle/>
          <a:p>
            <a:pPr algn="l"/>
            <a:r>
              <a:rPr lang="sr-Latn-RS" dirty="0">
                <a:latin typeface="Advent Pro SemiBold" panose="020B0604020202020204" charset="0"/>
              </a:rPr>
              <a:t>4.2. Suparničko obučavanje (</a:t>
            </a:r>
            <a:r>
              <a:rPr lang="sr-Latn-RS" i="1" dirty="0" err="1">
                <a:latin typeface="Advent Pro SemiBold" panose="020B0604020202020204" charset="0"/>
              </a:rPr>
              <a:t>Adversarial</a:t>
            </a:r>
            <a:r>
              <a:rPr lang="sr-Latn-RS" i="1" dirty="0">
                <a:latin typeface="Advent Pro SemiBold" panose="020B0604020202020204" charset="0"/>
              </a:rPr>
              <a:t> </a:t>
            </a:r>
            <a:r>
              <a:rPr lang="sr-Latn-RS" i="1" dirty="0" err="1">
                <a:latin typeface="Advent Pro SemiBold" panose="020B0604020202020204" charset="0"/>
              </a:rPr>
              <a:t>Training</a:t>
            </a:r>
            <a:r>
              <a:rPr lang="sr-Latn-RS" dirty="0">
                <a:latin typeface="Advent Pro SemiBold" panose="020B0604020202020204" charset="0"/>
              </a:rPr>
              <a:t>) </a:t>
            </a:r>
            <a:br>
              <a:rPr lang="sr-Latn-RS" dirty="0">
                <a:latin typeface="Advent Pro SemiBold" panose="020B0604020202020204" charset="0"/>
              </a:rPr>
            </a:br>
            <a:r>
              <a:rPr lang="sr-Latn-RS" sz="1400" i="1" dirty="0">
                <a:latin typeface="Advent Pro SemiBold" panose="020B0604020202020204" charset="0"/>
              </a:rPr>
              <a:t>4.2.1. FGSM (</a:t>
            </a:r>
            <a:r>
              <a:rPr lang="sr-Latn-RS" sz="1400" i="1" dirty="0" err="1">
                <a:latin typeface="Advent Pro SemiBold" panose="020B0604020202020204" charset="0"/>
              </a:rPr>
              <a:t>Fast</a:t>
            </a:r>
            <a:r>
              <a:rPr lang="sr-Latn-RS" sz="1400" i="1" dirty="0">
                <a:latin typeface="Advent Pro SemiBold" panose="020B0604020202020204" charset="0"/>
              </a:rPr>
              <a:t> </a:t>
            </a:r>
            <a:r>
              <a:rPr lang="sr-Latn-RS" sz="1400" i="1" dirty="0" err="1">
                <a:latin typeface="Advent Pro SemiBold" panose="020B0604020202020204" charset="0"/>
              </a:rPr>
              <a:t>Gradient</a:t>
            </a:r>
            <a:r>
              <a:rPr lang="sr-Latn-RS" sz="1400" i="1" dirty="0">
                <a:latin typeface="Advent Pro SemiBold" panose="020B0604020202020204" charset="0"/>
              </a:rPr>
              <a:t> </a:t>
            </a:r>
            <a:r>
              <a:rPr lang="sr-Latn-RS" sz="1400" i="1" dirty="0" err="1">
                <a:latin typeface="Advent Pro SemiBold" panose="020B0604020202020204" charset="0"/>
              </a:rPr>
              <a:t>Signed</a:t>
            </a:r>
            <a:r>
              <a:rPr lang="sr-Latn-RS" sz="1400" i="1" dirty="0">
                <a:latin typeface="Advent Pro SemiBold" panose="020B0604020202020204" charset="0"/>
              </a:rPr>
              <a:t> </a:t>
            </a:r>
            <a:r>
              <a:rPr lang="sr-Latn-RS" sz="1400" i="1" dirty="0" err="1">
                <a:latin typeface="Advent Pro SemiBold" panose="020B0604020202020204" charset="0"/>
              </a:rPr>
              <a:t>Method</a:t>
            </a:r>
            <a:r>
              <a:rPr lang="sr-Latn-RS" sz="1400" i="1" dirty="0">
                <a:latin typeface="Advent Pro SemiBold" panose="020B0604020202020204" charset="0"/>
              </a:rPr>
              <a:t>)</a:t>
            </a:r>
            <a:endParaRPr lang="en-GB" i="1" dirty="0">
              <a:latin typeface="Advent Pro SemiBol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0AB00-0393-4FDE-A860-882335EFBB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72" y="2181017"/>
            <a:ext cx="6635304" cy="2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CB56D-7503-496C-B2E2-080972D1B4F7}"/>
              </a:ext>
            </a:extLst>
          </p:cNvPr>
          <p:cNvSpPr txBox="1"/>
          <p:nvPr/>
        </p:nvSpPr>
        <p:spPr>
          <a:xfrm>
            <a:off x="5522976" y="39678"/>
            <a:ext cx="42245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loss_object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losses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CategoricalCrossentropy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implementcija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 FGSM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metode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create_adversarial_pattern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input_label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with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GradientTape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as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tape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tape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watch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prediction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pretrained_model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loss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loss_object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input_label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prediction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Gradijent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funkcije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gubitka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gradient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tape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gradient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loss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Sign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funkcija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signed_grad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sign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gradient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signed_grad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C6C75F-AECB-4EFC-AC7D-ACEDD7953AB5}"/>
                  </a:ext>
                </a:extLst>
              </p:cNvPr>
              <p:cNvSpPr txBox="1"/>
              <p:nvPr/>
            </p:nvSpPr>
            <p:spPr>
              <a:xfrm>
                <a:off x="2452878" y="1742731"/>
                <a:ext cx="3362706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𝑎𝑑𝑣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sepChr m:val=","/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C6C75F-AECB-4EFC-AC7D-ACEDD7953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78" y="1742731"/>
                <a:ext cx="3362706" cy="335476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BA23E15-18C7-4431-9E25-4043445EA395}"/>
              </a:ext>
            </a:extLst>
          </p:cNvPr>
          <p:cNvSpPr txBox="1"/>
          <p:nvPr/>
        </p:nvSpPr>
        <p:spPr>
          <a:xfrm>
            <a:off x="3560064" y="4878748"/>
            <a:ext cx="5609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I. J.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Goodfellow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Shlens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Szegedy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Explaining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Harnessing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Adversarial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.” 2015.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D9A0115-36B1-437A-AB7A-A2B513969BC4}"/>
              </a:ext>
            </a:extLst>
          </p:cNvPr>
          <p:cNvSpPr txBox="1">
            <a:spLocks/>
          </p:cNvSpPr>
          <p:nvPr/>
        </p:nvSpPr>
        <p:spPr>
          <a:xfrm>
            <a:off x="115824" y="1837415"/>
            <a:ext cx="2277048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tabLst/>
              <a:defRPr/>
            </a:pPr>
            <a:r>
              <a:rPr kumimoji="0" lang="sr-Latn-R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Računamo znak gradijenta funkcije gubitka za dat ulaz i dat izlaz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tabLst/>
              <a:defRPr/>
            </a:pPr>
            <a:endParaRPr lang="sr-Latn-RS" sz="1400" dirty="0">
              <a:solidFill>
                <a:srgbClr val="FFFFFF"/>
              </a:solidFill>
            </a:endParaRP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tabLst/>
              <a:defRPr/>
            </a:pPr>
            <a:r>
              <a:rPr lang="sr-Latn-RS" sz="1400" dirty="0">
                <a:solidFill>
                  <a:srgbClr val="FFFFFF"/>
                </a:solidFill>
              </a:rPr>
              <a:t>Originalnom ulazu dodajemo ovako dobijene vrednosti (pomnožene malim faktorom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120925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7341-039F-4204-95B9-6FF36C09C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048" y="292803"/>
            <a:ext cx="4937679" cy="577800"/>
          </a:xfrm>
        </p:spPr>
        <p:txBody>
          <a:bodyPr/>
          <a:lstStyle/>
          <a:p>
            <a:r>
              <a:rPr lang="sr-Latn-RS" dirty="0"/>
              <a:t>4.3. </a:t>
            </a:r>
            <a:r>
              <a:rPr lang="sr-Latn-RS" dirty="0" err="1"/>
              <a:t>Neuralni</a:t>
            </a:r>
            <a:r>
              <a:rPr lang="sr-Latn-RS" dirty="0"/>
              <a:t> Transfer Stilova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3B52D-2E5E-44D1-AE23-E4EB5A9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937" y="1136631"/>
            <a:ext cx="3534300" cy="2090100"/>
          </a:xfrm>
        </p:spPr>
        <p:txBody>
          <a:bodyPr/>
          <a:lstStyle/>
          <a:p>
            <a:r>
              <a:rPr lang="sr-Latn-RS" dirty="0"/>
              <a:t>Podrazumevaju manipulacije nad izlazima pojedinačnih slojeva CNN u cilju prenosa stila jedne slike na drugu sliku</a:t>
            </a:r>
          </a:p>
          <a:p>
            <a:r>
              <a:rPr lang="sr-Latn-RS" dirty="0" err="1"/>
              <a:t>Gradijentnim</a:t>
            </a:r>
            <a:r>
              <a:rPr lang="sr-Latn-RS" dirty="0"/>
              <a:t> spustom se minimizuje reprezentacija stila originalne slike i slike kojom je zadat stil</a:t>
            </a:r>
          </a:p>
          <a:p>
            <a:r>
              <a:rPr lang="sr-Latn-RS" dirty="0"/>
              <a:t>Najčešće za umetničke stilova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8A054-E314-4B69-9EB8-1B03BA573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0423" y="810260"/>
            <a:ext cx="4476844" cy="3085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7054B99-E273-481A-91AD-E974767DD827}"/>
              </a:ext>
            </a:extLst>
          </p:cNvPr>
          <p:cNvGrpSpPr/>
          <p:nvPr/>
        </p:nvGrpSpPr>
        <p:grpSpPr>
          <a:xfrm>
            <a:off x="4390423" y="4002024"/>
            <a:ext cx="4476844" cy="668751"/>
            <a:chOff x="4390423" y="3895344"/>
            <a:chExt cx="4305521" cy="6431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32D17C-6802-4299-B8DB-836F5B11599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90423" y="3895345"/>
              <a:ext cx="1700825" cy="6400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292A9C-5F86-4136-BA82-6F55A4E602A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091249" y="3895345"/>
              <a:ext cx="1760400" cy="6431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86ED85-49A5-4D4C-A913-ACDFD9CFDB39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851649" y="3895344"/>
              <a:ext cx="844295" cy="64015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2E6B98-F9FD-4C15-A333-205636B5E3D7}"/>
              </a:ext>
            </a:extLst>
          </p:cNvPr>
          <p:cNvSpPr txBox="1"/>
          <p:nvPr/>
        </p:nvSpPr>
        <p:spPr>
          <a:xfrm>
            <a:off x="2426208" y="474339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L. A.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Gatys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S.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Ecker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Bethge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artistic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style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ArXiv150806576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2015.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10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05B07-E01D-4DEB-9EFA-9A961019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4.3. </a:t>
            </a:r>
            <a:r>
              <a:rPr lang="sr-Latn-RS" dirty="0" err="1"/>
              <a:t>Neuralni</a:t>
            </a:r>
            <a:r>
              <a:rPr lang="sr-Latn-RS" dirty="0"/>
              <a:t> Transfer Stilova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67D17-345F-4A61-94A7-5F8469BB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" y="2221992"/>
            <a:ext cx="2638891" cy="1484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F1016-B047-47BD-BDBB-F16725376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09" y="893516"/>
            <a:ext cx="1923446" cy="1280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E3A347-0925-4574-BF19-4F25F58DE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109" y="3754684"/>
            <a:ext cx="1920240" cy="128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54562E-3BA7-41F3-B55F-FC719F6FA7A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12" y="1396436"/>
            <a:ext cx="276352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175F27-E567-469F-B911-A0E7D9ACFC9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12" y="2977444"/>
            <a:ext cx="2763520" cy="1554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B1F503-1565-4574-AD06-A111A73D42F0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379555" y="1533596"/>
            <a:ext cx="1605957" cy="64008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5C58C8-8238-4A09-9819-279342042304}"/>
              </a:ext>
            </a:extLst>
          </p:cNvPr>
          <p:cNvCxnSpPr>
            <a:stCxn id="6" idx="3"/>
            <a:endCxn id="16" idx="1"/>
          </p:cNvCxnSpPr>
          <p:nvPr/>
        </p:nvCxnSpPr>
        <p:spPr>
          <a:xfrm flipV="1">
            <a:off x="3379555" y="2173676"/>
            <a:ext cx="1605957" cy="7905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48D6CB-0A91-4E25-8016-5AEA6A3C6A79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3379555" y="2964180"/>
            <a:ext cx="1605957" cy="7905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09F0BA-3D0B-4828-A08E-25230E3AD4A7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3376349" y="3754684"/>
            <a:ext cx="1609163" cy="64008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23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C9AC-E06D-47A3-AD3A-508EDF5A1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Pomoćne funkcije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EAB45-4EA8-4FF9-9017-C649D420803C}"/>
              </a:ext>
            </a:extLst>
          </p:cNvPr>
          <p:cNvSpPr txBox="1"/>
          <p:nvPr/>
        </p:nvSpPr>
        <p:spPr>
          <a:xfrm>
            <a:off x="410718" y="1611977"/>
            <a:ext cx="3862578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coco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getImgIds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image_files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file_name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coco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loadImgs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id_to_file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{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image_files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get_image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imread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os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join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img_dir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id_to_file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random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choice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get_image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anns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coco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getAnnIds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imgIds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anns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coco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loadAnns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anns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BoundingBox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anns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BoundingBoxesOnImage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F5220-6F60-4F6E-A743-8EC093F48905}"/>
              </a:ext>
            </a:extLst>
          </p:cNvPr>
          <p:cNvSpPr txBox="1"/>
          <p:nvPr/>
        </p:nvSpPr>
        <p:spPr>
          <a:xfrm>
            <a:off x="4500372" y="1721484"/>
            <a:ext cx="46436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Augmenter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str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'Augmentation'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'examples/'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'.jpg'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F007A-841D-48EC-8CB7-5329FCE2543D}"/>
              </a:ext>
            </a:extLst>
          </p:cNvPr>
          <p:cNvSpPr txBox="1"/>
          <p:nvPr/>
        </p:nvSpPr>
        <p:spPr>
          <a:xfrm>
            <a:off x="785622" y="1177032"/>
            <a:ext cx="268909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sr-Latn-RS" sz="1800" dirty="0">
                <a:solidFill>
                  <a:schemeClr val="lt1"/>
                </a:solidFill>
                <a:latin typeface="Maven Pro"/>
                <a:sym typeface="Maven Pro"/>
              </a:rPr>
              <a:t>Čitanje slika i anotacija</a:t>
            </a:r>
            <a:endParaRPr lang="en-GB" sz="180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9F6E8-BF65-4210-A012-77CAA088935A}"/>
              </a:ext>
            </a:extLst>
          </p:cNvPr>
          <p:cNvSpPr txBox="1"/>
          <p:nvPr/>
        </p:nvSpPr>
        <p:spPr>
          <a:xfrm>
            <a:off x="4870706" y="1244754"/>
            <a:ext cx="37193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sr-Latn-RS" sz="1800" dirty="0">
                <a:solidFill>
                  <a:schemeClr val="lt1"/>
                </a:solidFill>
                <a:latin typeface="Maven Pro"/>
                <a:sym typeface="Maven Pro"/>
              </a:rPr>
              <a:t>Primena i prikaz augmentacije</a:t>
            </a:r>
            <a:endParaRPr lang="en-GB" sz="180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7113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31FC-C8AB-4ED1-BF4E-710EA0C5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700" y="1610885"/>
            <a:ext cx="5676600" cy="1230300"/>
          </a:xfrm>
        </p:spPr>
        <p:txBody>
          <a:bodyPr/>
          <a:lstStyle/>
          <a:p>
            <a:r>
              <a:rPr lang="sr-Latn-RS" sz="6000" dirty="0">
                <a:solidFill>
                  <a:schemeClr val="bg1"/>
                </a:solidFill>
              </a:rPr>
              <a:t>3.1.</a:t>
            </a:r>
            <a:r>
              <a:rPr lang="sr-Latn-RS" sz="6000" dirty="0"/>
              <a:t> Geometrijske transformacije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6916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D7D9-C6CA-4C87-93E6-08CA35803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3.1.1. Refleksija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0ED9D-CE7D-45C0-BFE0-BCCCF198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77" y="2084325"/>
            <a:ext cx="7455876" cy="2205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4AD76-E10C-4FE4-B828-58F3295E40FE}"/>
              </a:ext>
            </a:extLst>
          </p:cNvPr>
          <p:cNvSpPr txBox="1"/>
          <p:nvPr/>
        </p:nvSpPr>
        <p:spPr>
          <a:xfrm>
            <a:off x="1366472" y="1167568"/>
            <a:ext cx="7121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flip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Fliplr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1.0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flip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Horizontalna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refleksija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1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7C4F-EA41-459A-B0CF-1DBBFC433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3.1.2. Isecanje (</a:t>
            </a:r>
            <a:r>
              <a:rPr lang="sr-Latn-RS" dirty="0" err="1"/>
              <a:t>crop</a:t>
            </a:r>
            <a:r>
              <a:rPr lang="sr-Latn-RS" dirty="0"/>
              <a:t>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D2D23-A4B3-467F-A591-6958C299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" y="2328394"/>
            <a:ext cx="7126224" cy="210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6B4AB-E1B0-4AEF-8C07-D1832BBCF41B}"/>
              </a:ext>
            </a:extLst>
          </p:cNvPr>
          <p:cNvSpPr txBox="1"/>
          <p:nvPr/>
        </p:nvSpPr>
        <p:spPr>
          <a:xfrm>
            <a:off x="2334006" y="1489466"/>
            <a:ext cx="464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crop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Crop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percent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crop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Isecanje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CA0D-D16C-4BE2-86B0-8D30DB958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3.1.3. Rotacija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8E974-91F7-4C41-B731-6A3991ED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" y="2051697"/>
            <a:ext cx="7595616" cy="2247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C1427-5E69-41DB-9CC8-6BC4BD157A31}"/>
              </a:ext>
            </a:extLst>
          </p:cNvPr>
          <p:cNvSpPr txBox="1"/>
          <p:nvPr/>
        </p:nvSpPr>
        <p:spPr>
          <a:xfrm>
            <a:off x="1980438" y="1151254"/>
            <a:ext cx="6176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Rotacija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15 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stepeni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2119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5291</Words>
  <Application>Microsoft Office PowerPoint</Application>
  <PresentationFormat>On-screen Show (16:9)</PresentationFormat>
  <Paragraphs>487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Proxima Nova</vt:lpstr>
      <vt:lpstr>Fira Sans Extra Condensed Medium</vt:lpstr>
      <vt:lpstr>Nunito Light</vt:lpstr>
      <vt:lpstr>Maven Pro</vt:lpstr>
      <vt:lpstr>Cambria Math</vt:lpstr>
      <vt:lpstr>Proxima Nova Semibold</vt:lpstr>
      <vt:lpstr>Advent Pro SemiBold</vt:lpstr>
      <vt:lpstr>JetBrains Mono</vt:lpstr>
      <vt:lpstr>Share Tech</vt:lpstr>
      <vt:lpstr>Times New Roman</vt:lpstr>
      <vt:lpstr>Livvic Light</vt:lpstr>
      <vt:lpstr>Arial</vt:lpstr>
      <vt:lpstr>Fira Sans Condensed Medium</vt:lpstr>
      <vt:lpstr>Data Science Consulting by Slidesgo</vt:lpstr>
      <vt:lpstr>Slidesgo Final Pages</vt:lpstr>
      <vt:lpstr>AUGMENTACIJA SLIKA</vt:lpstr>
      <vt:lpstr>1. Uvod</vt:lpstr>
      <vt:lpstr>2. Podela</vt:lpstr>
      <vt:lpstr>Korišćeni dataset</vt:lpstr>
      <vt:lpstr>Pomoćne funkcije</vt:lpstr>
      <vt:lpstr>3.1. Geometrijske transformacije</vt:lpstr>
      <vt:lpstr>3.1.1. Refleksija</vt:lpstr>
      <vt:lpstr>3.1.2. Isecanje (crop)</vt:lpstr>
      <vt:lpstr>3.1.3. Rotacija</vt:lpstr>
      <vt:lpstr>3.1.4. Translacija</vt:lpstr>
      <vt:lpstr>3.1.5. Afina transformacija</vt:lpstr>
      <vt:lpstr>3.1.6. Perspektivna transformacija</vt:lpstr>
      <vt:lpstr>3.1.7. Strategije za popunu</vt:lpstr>
      <vt:lpstr>3.1.8. Kako geometrijske transformacije utiču na rezultate modela</vt:lpstr>
      <vt:lpstr>3.2. Transformacije nad prostorom boja (Fotometrijske transformacije)</vt:lpstr>
      <vt:lpstr>3.2.1. Prostori boja</vt:lpstr>
      <vt:lpstr>3.2.2. Promena osvetljenja</vt:lpstr>
      <vt:lpstr>3.2.3. Promena nijanse i zasićenosti</vt:lpstr>
      <vt:lpstr>3.2.4. Promena temperature</vt:lpstr>
      <vt:lpstr>3.2.5. Promena kontrasti</vt:lpstr>
      <vt:lpstr>3.3. Transformacija konvolucijom</vt:lpstr>
      <vt:lpstr>3.3.1. Zamućenje slika</vt:lpstr>
      <vt:lpstr>3.3.2. Izoštravanje slike</vt:lpstr>
      <vt:lpstr>3.4. Brisanje delova slike (Random Erasing)</vt:lpstr>
      <vt:lpstr>3.4. Brisanje delova slike - rezultati</vt:lpstr>
      <vt:lpstr>3.5. Narušavanje kvaliteta slike</vt:lpstr>
      <vt:lpstr>Gusov šum</vt:lpstr>
      <vt:lpstr>3.5.2. Pikselizacija</vt:lpstr>
      <vt:lpstr>3.6. Mešanje slika</vt:lpstr>
      <vt:lpstr>3.7. Simulacija vremenskih uslova</vt:lpstr>
      <vt:lpstr>3.7.1. Simulacija snežnog pokrivača</vt:lpstr>
      <vt:lpstr>3.7.2. Simulacija padavina</vt:lpstr>
      <vt:lpstr>3.7.3. Simulacija mraza, rose i magle</vt:lpstr>
      <vt:lpstr>Kombinovanje transformacija</vt:lpstr>
      <vt:lpstr>4. Tehnike na bazi dubokog učenja</vt:lpstr>
      <vt:lpstr>4.1. GAN modeli</vt:lpstr>
      <vt:lpstr>4.1.1. pix2pix</vt:lpstr>
      <vt:lpstr>pix2pix - Generator</vt:lpstr>
      <vt:lpstr>pix2pix – Generator</vt:lpstr>
      <vt:lpstr>pix2pix – Diskriminator</vt:lpstr>
      <vt:lpstr>pix2pix – primeri izlaza</vt:lpstr>
      <vt:lpstr>4.2. Suparničko obučavanje (Adversarial Training)  4.2.1. FGSM (Fast Gradient Signed Method)</vt:lpstr>
      <vt:lpstr>4.3. Neuralni Transfer Stilova</vt:lpstr>
      <vt:lpstr>4.3. Neuralni Transfer Stilova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AUGMENTACIJA SLIKA</dc:title>
  <cp:lastModifiedBy>Matija Speletic</cp:lastModifiedBy>
  <cp:revision>26</cp:revision>
  <dcterms:modified xsi:type="dcterms:W3CDTF">2024-04-14T14:07:05Z</dcterms:modified>
</cp:coreProperties>
</file>